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7"/>
  </p:notesMasterIdLst>
  <p:sldIdLst>
    <p:sldId id="256" r:id="rId2"/>
    <p:sldId id="281" r:id="rId3"/>
    <p:sldId id="283" r:id="rId4"/>
    <p:sldId id="282" r:id="rId5"/>
    <p:sldId id="269" r:id="rId6"/>
    <p:sldId id="267" r:id="rId7"/>
    <p:sldId id="268" r:id="rId8"/>
    <p:sldId id="262" r:id="rId9"/>
    <p:sldId id="265" r:id="rId10"/>
    <p:sldId id="258" r:id="rId11"/>
    <p:sldId id="259" r:id="rId12"/>
    <p:sldId id="264" r:id="rId13"/>
    <p:sldId id="263" r:id="rId14"/>
    <p:sldId id="284" r:id="rId15"/>
    <p:sldId id="260" r:id="rId16"/>
    <p:sldId id="285" r:id="rId17"/>
    <p:sldId id="261" r:id="rId18"/>
    <p:sldId id="286" r:id="rId19"/>
    <p:sldId id="287" r:id="rId20"/>
    <p:sldId id="271" r:id="rId21"/>
    <p:sldId id="272" r:id="rId22"/>
    <p:sldId id="273" r:id="rId23"/>
    <p:sldId id="288" r:id="rId24"/>
    <p:sldId id="289" r:id="rId25"/>
    <p:sldId id="280" r:id="rId2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AEAEA"/>
    <a:srgbClr val="CC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notesView">
  <p:normalViewPr horzBarState="maximized">
    <p:restoredLeft sz="15012" autoAdjust="0"/>
    <p:restoredTop sz="94660"/>
  </p:normalViewPr>
  <p:slideViewPr>
    <p:cSldViewPr snapToGrid="0">
      <p:cViewPr varScale="1">
        <p:scale>
          <a:sx n="89" d="100"/>
          <a:sy n="89" d="100"/>
        </p:scale>
        <p:origin x="640" y="35"/>
      </p:cViewPr>
      <p:guideLst/>
    </p:cSldViewPr>
  </p:slideViewPr>
  <p:notesTextViewPr>
    <p:cViewPr>
      <p:scale>
        <a:sx n="1" d="1"/>
        <a:sy n="1" d="1"/>
      </p:scale>
      <p:origin x="0" y="0"/>
    </p:cViewPr>
  </p:notesTextViewPr>
  <p:sorterViewPr>
    <p:cViewPr>
      <p:scale>
        <a:sx n="100" d="100"/>
        <a:sy n="100" d="100"/>
      </p:scale>
      <p:origin x="0" y="0"/>
    </p:cViewPr>
  </p:sorterViewPr>
  <p:notesViewPr>
    <p:cSldViewPr snapToGrid="0">
      <p:cViewPr>
        <p:scale>
          <a:sx n="67" d="100"/>
          <a:sy n="67" d="100"/>
        </p:scale>
        <p:origin x="3344" y="43"/>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CA"/>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BFDE5BE-8DF9-4734-A9B6-326114921066}" type="datetimeFigureOut">
              <a:rPr lang="en-CA" smtClean="0"/>
              <a:t>2024-01-12</a:t>
            </a:fld>
            <a:endParaRPr lang="en-CA"/>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CA"/>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CA"/>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8DD867A-A298-4F1C-98F1-1E02C1470435}" type="slidenum">
              <a:rPr lang="en-CA" smtClean="0"/>
              <a:t>‹#›</a:t>
            </a:fld>
            <a:endParaRPr lang="en-CA"/>
          </a:p>
        </p:txBody>
      </p:sp>
    </p:spTree>
    <p:extLst>
      <p:ext uri="{BB962C8B-B14F-4D97-AF65-F5344CB8AC3E}">
        <p14:creationId xmlns:p14="http://schemas.microsoft.com/office/powerpoint/2010/main" val="32280682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MS-Teams replaces GoToMeeting as the On Line meeting software used by CPS-ECP Western Ontario </a:t>
            </a:r>
            <a:r>
              <a:rPr lang="en-US" dirty="0" err="1"/>
              <a:t>Distict</a:t>
            </a:r>
            <a:r>
              <a:rPr lang="en-US" dirty="0"/>
              <a:t>.   Microsoft Corp. has gifted free licenses to CPS-ECP.</a:t>
            </a:r>
          </a:p>
          <a:p>
            <a:endParaRPr lang="en-US" dirty="0"/>
          </a:p>
          <a:p>
            <a:r>
              <a:rPr lang="en-US" dirty="0"/>
              <a:t>A brief history of MS-Teams and the computer hardware requirements needed to run Teams is detailed.   This section is an introduction to MS-Teams.   The initial installation of the software, logging into a meeting and features Teams provides during meetings is outlined.</a:t>
            </a:r>
            <a:endParaRPr lang="en-CA" dirty="0"/>
          </a:p>
        </p:txBody>
      </p:sp>
      <p:sp>
        <p:nvSpPr>
          <p:cNvPr id="4" name="Slide Number Placeholder 3"/>
          <p:cNvSpPr>
            <a:spLocks noGrp="1"/>
          </p:cNvSpPr>
          <p:nvPr>
            <p:ph type="sldNum" sz="quarter" idx="5"/>
          </p:nvPr>
        </p:nvSpPr>
        <p:spPr/>
        <p:txBody>
          <a:bodyPr/>
          <a:lstStyle/>
          <a:p>
            <a:fld id="{98DD867A-A298-4F1C-98F1-1E02C1470435}" type="slidenum">
              <a:rPr lang="en-CA" smtClean="0"/>
              <a:t>1</a:t>
            </a:fld>
            <a:endParaRPr lang="en-CA"/>
          </a:p>
        </p:txBody>
      </p:sp>
    </p:spTree>
    <p:extLst>
      <p:ext uri="{BB962C8B-B14F-4D97-AF65-F5344CB8AC3E}">
        <p14:creationId xmlns:p14="http://schemas.microsoft.com/office/powerpoint/2010/main" val="295715000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Across the top of the screen are a series of buttons.   Starting at the left is “Chat”</a:t>
            </a:r>
          </a:p>
          <a:p>
            <a:r>
              <a:rPr lang="en-US" dirty="0"/>
              <a:t>Clicking on “Chat” a column opens up on the right side of the screen.   At the bottom on that column is a place to type your message.   Below it is a series of buttons including the Send button on the far right (it looks like a paper airplane pointing to the right).   Another of the buttons is and A with a pen.   This lets you format (</a:t>
            </a:r>
            <a:r>
              <a:rPr lang="en-US" dirty="0" err="1"/>
              <a:t>ie</a:t>
            </a:r>
            <a:r>
              <a:rPr lang="en-US" dirty="0"/>
              <a:t> bold text) your message.   You can also attach a file (using the paperclip) to share a file.</a:t>
            </a:r>
            <a:endParaRPr lang="en-CA" dirty="0"/>
          </a:p>
        </p:txBody>
      </p:sp>
      <p:sp>
        <p:nvSpPr>
          <p:cNvPr id="4" name="Slide Number Placeholder 3"/>
          <p:cNvSpPr>
            <a:spLocks noGrp="1"/>
          </p:cNvSpPr>
          <p:nvPr>
            <p:ph type="sldNum" sz="quarter" idx="5"/>
          </p:nvPr>
        </p:nvSpPr>
        <p:spPr/>
        <p:txBody>
          <a:bodyPr/>
          <a:lstStyle/>
          <a:p>
            <a:fld id="{98DD867A-A298-4F1C-98F1-1E02C1470435}" type="slidenum">
              <a:rPr lang="en-CA" smtClean="0"/>
              <a:t>10</a:t>
            </a:fld>
            <a:endParaRPr lang="en-CA"/>
          </a:p>
        </p:txBody>
      </p:sp>
    </p:spTree>
    <p:extLst>
      <p:ext uri="{BB962C8B-B14F-4D97-AF65-F5344CB8AC3E}">
        <p14:creationId xmlns:p14="http://schemas.microsoft.com/office/powerpoint/2010/main" val="236719714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5"/>
          </p:nvPr>
        </p:nvSpPr>
        <p:spPr/>
        <p:txBody>
          <a:bodyPr/>
          <a:lstStyle/>
          <a:p>
            <a:fld id="{98DD867A-A298-4F1C-98F1-1E02C1470435}" type="slidenum">
              <a:rPr lang="en-CA" smtClean="0"/>
              <a:t>11</a:t>
            </a:fld>
            <a:endParaRPr lang="en-CA"/>
          </a:p>
        </p:txBody>
      </p:sp>
    </p:spTree>
    <p:extLst>
      <p:ext uri="{BB962C8B-B14F-4D97-AF65-F5344CB8AC3E}">
        <p14:creationId xmlns:p14="http://schemas.microsoft.com/office/powerpoint/2010/main" val="208581030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Next to the “Chat” button is the “People” button.   For long lists of participants you type part of there name.  There are ellipses (</a:t>
            </a:r>
            <a:r>
              <a:rPr lang="en-US" dirty="0" err="1"/>
              <a:t>ie</a:t>
            </a:r>
            <a:r>
              <a:rPr lang="en-US" dirty="0"/>
              <a:t> … ) to the right of the Participants title, clicking of the ellipses you get…</a:t>
            </a:r>
            <a:endParaRPr lang="en-CA" dirty="0"/>
          </a:p>
        </p:txBody>
      </p:sp>
      <p:sp>
        <p:nvSpPr>
          <p:cNvPr id="4" name="Slide Number Placeholder 3"/>
          <p:cNvSpPr>
            <a:spLocks noGrp="1"/>
          </p:cNvSpPr>
          <p:nvPr>
            <p:ph type="sldNum" sz="quarter" idx="5"/>
          </p:nvPr>
        </p:nvSpPr>
        <p:spPr/>
        <p:txBody>
          <a:bodyPr/>
          <a:lstStyle/>
          <a:p>
            <a:fld id="{98DD867A-A298-4F1C-98F1-1E02C1470435}" type="slidenum">
              <a:rPr lang="en-CA" smtClean="0"/>
              <a:t>12</a:t>
            </a:fld>
            <a:endParaRPr lang="en-CA"/>
          </a:p>
        </p:txBody>
      </p:sp>
    </p:spTree>
    <p:extLst>
      <p:ext uri="{BB962C8B-B14F-4D97-AF65-F5344CB8AC3E}">
        <p14:creationId xmlns:p14="http://schemas.microsoft.com/office/powerpoint/2010/main" val="75797559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 small menu with an ability to download the participants list.</a:t>
            </a:r>
            <a:endParaRPr lang="en-CA" dirty="0"/>
          </a:p>
        </p:txBody>
      </p:sp>
      <p:sp>
        <p:nvSpPr>
          <p:cNvPr id="4" name="Slide Number Placeholder 3"/>
          <p:cNvSpPr>
            <a:spLocks noGrp="1"/>
          </p:cNvSpPr>
          <p:nvPr>
            <p:ph type="sldNum" sz="quarter" idx="5"/>
          </p:nvPr>
        </p:nvSpPr>
        <p:spPr/>
        <p:txBody>
          <a:bodyPr/>
          <a:lstStyle/>
          <a:p>
            <a:fld id="{98DD867A-A298-4F1C-98F1-1E02C1470435}" type="slidenum">
              <a:rPr lang="en-CA" smtClean="0"/>
              <a:t>13</a:t>
            </a:fld>
            <a:endParaRPr lang="en-CA"/>
          </a:p>
        </p:txBody>
      </p:sp>
    </p:spTree>
    <p:extLst>
      <p:ext uri="{BB962C8B-B14F-4D97-AF65-F5344CB8AC3E}">
        <p14:creationId xmlns:p14="http://schemas.microsoft.com/office/powerpoint/2010/main" val="27840994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button next to “People” is the “Raise” button to raise ones hand.</a:t>
            </a:r>
            <a:endParaRPr lang="en-CA" dirty="0"/>
          </a:p>
        </p:txBody>
      </p:sp>
      <p:sp>
        <p:nvSpPr>
          <p:cNvPr id="4" name="Slide Number Placeholder 3"/>
          <p:cNvSpPr>
            <a:spLocks noGrp="1"/>
          </p:cNvSpPr>
          <p:nvPr>
            <p:ph type="sldNum" sz="quarter" idx="5"/>
          </p:nvPr>
        </p:nvSpPr>
        <p:spPr/>
        <p:txBody>
          <a:bodyPr/>
          <a:lstStyle/>
          <a:p>
            <a:fld id="{98DD867A-A298-4F1C-98F1-1E02C1470435}" type="slidenum">
              <a:rPr lang="en-CA" smtClean="0"/>
              <a:t>14</a:t>
            </a:fld>
            <a:endParaRPr lang="en-CA"/>
          </a:p>
        </p:txBody>
      </p:sp>
    </p:spTree>
    <p:extLst>
      <p:ext uri="{BB962C8B-B14F-4D97-AF65-F5344CB8AC3E}">
        <p14:creationId xmlns:p14="http://schemas.microsoft.com/office/powerpoint/2010/main" val="114618597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If more than one person raises their hand Teams keeps track of the order.  This can be useful during discussions or during voting.</a:t>
            </a:r>
            <a:endParaRPr lang="en-CA" dirty="0"/>
          </a:p>
        </p:txBody>
      </p:sp>
      <p:sp>
        <p:nvSpPr>
          <p:cNvPr id="4" name="Slide Number Placeholder 3"/>
          <p:cNvSpPr>
            <a:spLocks noGrp="1"/>
          </p:cNvSpPr>
          <p:nvPr>
            <p:ph type="sldNum" sz="quarter" idx="5"/>
          </p:nvPr>
        </p:nvSpPr>
        <p:spPr/>
        <p:txBody>
          <a:bodyPr/>
          <a:lstStyle/>
          <a:p>
            <a:fld id="{98DD867A-A298-4F1C-98F1-1E02C1470435}" type="slidenum">
              <a:rPr lang="en-CA" smtClean="0"/>
              <a:t>15</a:t>
            </a:fld>
            <a:endParaRPr lang="en-CA"/>
          </a:p>
        </p:txBody>
      </p:sp>
    </p:spTree>
    <p:extLst>
      <p:ext uri="{BB962C8B-B14F-4D97-AF65-F5344CB8AC3E}">
        <p14:creationId xmlns:p14="http://schemas.microsoft.com/office/powerpoint/2010/main" val="114183133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Next button over is the “React” button.  You can select a reaction (</a:t>
            </a:r>
            <a:r>
              <a:rPr lang="en-US" dirty="0" err="1"/>
              <a:t>ie</a:t>
            </a:r>
            <a:r>
              <a:rPr lang="en-US" dirty="0"/>
              <a:t> thumb up, surprise…) that will appear for a few seconds</a:t>
            </a:r>
            <a:endParaRPr lang="en-CA" dirty="0"/>
          </a:p>
        </p:txBody>
      </p:sp>
      <p:sp>
        <p:nvSpPr>
          <p:cNvPr id="4" name="Slide Number Placeholder 3"/>
          <p:cNvSpPr>
            <a:spLocks noGrp="1"/>
          </p:cNvSpPr>
          <p:nvPr>
            <p:ph type="sldNum" sz="quarter" idx="5"/>
          </p:nvPr>
        </p:nvSpPr>
        <p:spPr/>
        <p:txBody>
          <a:bodyPr/>
          <a:lstStyle/>
          <a:p>
            <a:fld id="{98DD867A-A298-4F1C-98F1-1E02C1470435}" type="slidenum">
              <a:rPr lang="en-CA" smtClean="0"/>
              <a:t>16</a:t>
            </a:fld>
            <a:endParaRPr lang="en-CA"/>
          </a:p>
        </p:txBody>
      </p:sp>
    </p:spTree>
    <p:extLst>
      <p:ext uri="{BB962C8B-B14F-4D97-AF65-F5344CB8AC3E}">
        <p14:creationId xmlns:p14="http://schemas.microsoft.com/office/powerpoint/2010/main" val="210313341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5"/>
          </p:nvPr>
        </p:nvSpPr>
        <p:spPr/>
        <p:txBody>
          <a:bodyPr/>
          <a:lstStyle/>
          <a:p>
            <a:fld id="{98DD867A-A298-4F1C-98F1-1E02C1470435}" type="slidenum">
              <a:rPr lang="en-CA" smtClean="0"/>
              <a:t>17</a:t>
            </a:fld>
            <a:endParaRPr lang="en-CA"/>
          </a:p>
        </p:txBody>
      </p:sp>
    </p:spTree>
    <p:extLst>
      <p:ext uri="{BB962C8B-B14F-4D97-AF65-F5344CB8AC3E}">
        <p14:creationId xmlns:p14="http://schemas.microsoft.com/office/powerpoint/2010/main" val="392317892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“View” is the next button, under More Options is the ability to turn off incoming video.  If you select “Full Screen” you can use the “ESC” computer key to return to ‘normal’ mode.</a:t>
            </a:r>
            <a:endParaRPr lang="en-CA" dirty="0"/>
          </a:p>
        </p:txBody>
      </p:sp>
      <p:sp>
        <p:nvSpPr>
          <p:cNvPr id="4" name="Slide Number Placeholder 3"/>
          <p:cNvSpPr>
            <a:spLocks noGrp="1"/>
          </p:cNvSpPr>
          <p:nvPr>
            <p:ph type="sldNum" sz="quarter" idx="5"/>
          </p:nvPr>
        </p:nvSpPr>
        <p:spPr/>
        <p:txBody>
          <a:bodyPr/>
          <a:lstStyle/>
          <a:p>
            <a:fld id="{98DD867A-A298-4F1C-98F1-1E02C1470435}" type="slidenum">
              <a:rPr lang="en-CA" smtClean="0"/>
              <a:t>18</a:t>
            </a:fld>
            <a:endParaRPr lang="en-CA"/>
          </a:p>
        </p:txBody>
      </p:sp>
    </p:spTree>
    <p:extLst>
      <p:ext uri="{BB962C8B-B14F-4D97-AF65-F5344CB8AC3E}">
        <p14:creationId xmlns:p14="http://schemas.microsoft.com/office/powerpoint/2010/main" val="108399382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Clicking on the ellipses will drop down a menu.</a:t>
            </a:r>
            <a:endParaRPr lang="en-CA" dirty="0"/>
          </a:p>
        </p:txBody>
      </p:sp>
      <p:sp>
        <p:nvSpPr>
          <p:cNvPr id="4" name="Slide Number Placeholder 3"/>
          <p:cNvSpPr>
            <a:spLocks noGrp="1"/>
          </p:cNvSpPr>
          <p:nvPr>
            <p:ph type="sldNum" sz="quarter" idx="5"/>
          </p:nvPr>
        </p:nvSpPr>
        <p:spPr/>
        <p:txBody>
          <a:bodyPr/>
          <a:lstStyle/>
          <a:p>
            <a:fld id="{98DD867A-A298-4F1C-98F1-1E02C1470435}" type="slidenum">
              <a:rPr lang="en-CA" smtClean="0"/>
              <a:t>19</a:t>
            </a:fld>
            <a:endParaRPr lang="en-CA"/>
          </a:p>
        </p:txBody>
      </p:sp>
    </p:spTree>
    <p:extLst>
      <p:ext uri="{BB962C8B-B14F-4D97-AF65-F5344CB8AC3E}">
        <p14:creationId xmlns:p14="http://schemas.microsoft.com/office/powerpoint/2010/main" val="41912154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MS-Teams has always been part of an integrated software package (</a:t>
            </a:r>
            <a:r>
              <a:rPr lang="en-US" dirty="0" err="1"/>
              <a:t>ie</a:t>
            </a:r>
            <a:r>
              <a:rPr lang="en-US" dirty="0"/>
              <a:t> MS-Office).  It ‘grew up’ in large corporations.    Think office towers were several floors of computers are connected by network cables.</a:t>
            </a:r>
          </a:p>
          <a:p>
            <a:endParaRPr lang="en-US" dirty="0"/>
          </a:p>
          <a:p>
            <a:r>
              <a:rPr lang="en-US" dirty="0"/>
              <a:t>In 2007 Microsoft bought and dissolved a company called </a:t>
            </a:r>
            <a:r>
              <a:rPr lang="en-US" dirty="0" err="1"/>
              <a:t>Parlano</a:t>
            </a:r>
            <a:r>
              <a:rPr lang="en-US" dirty="0"/>
              <a:t>.   The software inside </a:t>
            </a:r>
            <a:r>
              <a:rPr lang="en-US" dirty="0" err="1"/>
              <a:t>Parlano’s</a:t>
            </a:r>
            <a:r>
              <a:rPr lang="en-US" dirty="0"/>
              <a:t> chat product </a:t>
            </a:r>
            <a:r>
              <a:rPr lang="en-US" dirty="0" err="1"/>
              <a:t>MindAlign</a:t>
            </a:r>
            <a:r>
              <a:rPr lang="en-US" dirty="0"/>
              <a:t> was incorporated into the MS product Communicator.   Later the same year </a:t>
            </a:r>
            <a:r>
              <a:rPr lang="en-US" dirty="0" err="1"/>
              <a:t>MindAlign</a:t>
            </a:r>
            <a:r>
              <a:rPr lang="en-US" dirty="0"/>
              <a:t> was sold off.</a:t>
            </a:r>
          </a:p>
          <a:p>
            <a:endParaRPr lang="en-US" dirty="0"/>
          </a:p>
          <a:p>
            <a:r>
              <a:rPr lang="en-US" dirty="0"/>
              <a:t>In 2011 MS bought Skype for its user base</a:t>
            </a:r>
            <a:endParaRPr lang="en-CA" dirty="0"/>
          </a:p>
        </p:txBody>
      </p:sp>
      <p:sp>
        <p:nvSpPr>
          <p:cNvPr id="4" name="Slide Number Placeholder 3"/>
          <p:cNvSpPr>
            <a:spLocks noGrp="1"/>
          </p:cNvSpPr>
          <p:nvPr>
            <p:ph type="sldNum" sz="quarter" idx="5"/>
          </p:nvPr>
        </p:nvSpPr>
        <p:spPr/>
        <p:txBody>
          <a:bodyPr/>
          <a:lstStyle/>
          <a:p>
            <a:fld id="{98DD867A-A298-4F1C-98F1-1E02C1470435}" type="slidenum">
              <a:rPr lang="en-CA" smtClean="0"/>
              <a:t>2</a:t>
            </a:fld>
            <a:endParaRPr lang="en-CA"/>
          </a:p>
        </p:txBody>
      </p:sp>
    </p:spTree>
    <p:extLst>
      <p:ext uri="{BB962C8B-B14F-4D97-AF65-F5344CB8AC3E}">
        <p14:creationId xmlns:p14="http://schemas.microsoft.com/office/powerpoint/2010/main" val="45611353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Clicking on “Records and Transcribe” will give you the ability to record a meeting.   If you record a meeting you and the organizer will get a copy of the recording.   PLEASE let the  secretary start the recording!</a:t>
            </a:r>
            <a:endParaRPr lang="en-CA" dirty="0"/>
          </a:p>
        </p:txBody>
      </p:sp>
      <p:sp>
        <p:nvSpPr>
          <p:cNvPr id="4" name="Slide Number Placeholder 3"/>
          <p:cNvSpPr>
            <a:spLocks noGrp="1"/>
          </p:cNvSpPr>
          <p:nvPr>
            <p:ph type="sldNum" sz="quarter" idx="5"/>
          </p:nvPr>
        </p:nvSpPr>
        <p:spPr/>
        <p:txBody>
          <a:bodyPr/>
          <a:lstStyle/>
          <a:p>
            <a:fld id="{98DD867A-A298-4F1C-98F1-1E02C1470435}" type="slidenum">
              <a:rPr lang="en-CA" smtClean="0"/>
              <a:t>20</a:t>
            </a:fld>
            <a:endParaRPr lang="en-CA"/>
          </a:p>
        </p:txBody>
      </p:sp>
    </p:spTree>
    <p:extLst>
      <p:ext uri="{BB962C8B-B14F-4D97-AF65-F5344CB8AC3E}">
        <p14:creationId xmlns:p14="http://schemas.microsoft.com/office/powerpoint/2010/main" val="229185882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“Show Meeting Info” will provide you with the meeting details you can cut/paste and e-mail it to someone.</a:t>
            </a:r>
            <a:endParaRPr lang="en-CA" dirty="0"/>
          </a:p>
        </p:txBody>
      </p:sp>
      <p:sp>
        <p:nvSpPr>
          <p:cNvPr id="4" name="Slide Number Placeholder 3"/>
          <p:cNvSpPr>
            <a:spLocks noGrp="1"/>
          </p:cNvSpPr>
          <p:nvPr>
            <p:ph type="sldNum" sz="quarter" idx="5"/>
          </p:nvPr>
        </p:nvSpPr>
        <p:spPr/>
        <p:txBody>
          <a:bodyPr/>
          <a:lstStyle/>
          <a:p>
            <a:fld id="{98DD867A-A298-4F1C-98F1-1E02C1470435}" type="slidenum">
              <a:rPr lang="en-CA" smtClean="0"/>
              <a:t>21</a:t>
            </a:fld>
            <a:endParaRPr lang="en-CA"/>
          </a:p>
        </p:txBody>
      </p:sp>
    </p:spTree>
    <p:extLst>
      <p:ext uri="{BB962C8B-B14F-4D97-AF65-F5344CB8AC3E}">
        <p14:creationId xmlns:p14="http://schemas.microsoft.com/office/powerpoint/2010/main" val="13163607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One can turn on captions (untested as of Jan 2024 by the presenter)</a:t>
            </a:r>
          </a:p>
          <a:p>
            <a:endParaRPr lang="en-US" dirty="0"/>
          </a:p>
        </p:txBody>
      </p:sp>
      <p:sp>
        <p:nvSpPr>
          <p:cNvPr id="4" name="Slide Number Placeholder 3"/>
          <p:cNvSpPr>
            <a:spLocks noGrp="1"/>
          </p:cNvSpPr>
          <p:nvPr>
            <p:ph type="sldNum" sz="quarter" idx="5"/>
          </p:nvPr>
        </p:nvSpPr>
        <p:spPr/>
        <p:txBody>
          <a:bodyPr/>
          <a:lstStyle/>
          <a:p>
            <a:fld id="{98DD867A-A298-4F1C-98F1-1E02C1470435}" type="slidenum">
              <a:rPr lang="en-CA" smtClean="0"/>
              <a:t>22</a:t>
            </a:fld>
            <a:endParaRPr lang="en-CA"/>
          </a:p>
        </p:txBody>
      </p:sp>
    </p:spTree>
    <p:extLst>
      <p:ext uri="{BB962C8B-B14F-4D97-AF65-F5344CB8AC3E}">
        <p14:creationId xmlns:p14="http://schemas.microsoft.com/office/powerpoint/2010/main" val="312060900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You can also run Teams from the browser directly without installing the software.   If you do, you will see this screen</a:t>
            </a:r>
            <a:endParaRPr lang="en-CA" dirty="0"/>
          </a:p>
        </p:txBody>
      </p:sp>
      <p:sp>
        <p:nvSpPr>
          <p:cNvPr id="4" name="Slide Number Placeholder 3"/>
          <p:cNvSpPr>
            <a:spLocks noGrp="1"/>
          </p:cNvSpPr>
          <p:nvPr>
            <p:ph type="sldNum" sz="quarter" idx="5"/>
          </p:nvPr>
        </p:nvSpPr>
        <p:spPr/>
        <p:txBody>
          <a:bodyPr/>
          <a:lstStyle/>
          <a:p>
            <a:fld id="{98DD867A-A298-4F1C-98F1-1E02C1470435}" type="slidenum">
              <a:rPr lang="en-CA" smtClean="0"/>
              <a:t>23</a:t>
            </a:fld>
            <a:endParaRPr lang="en-CA"/>
          </a:p>
        </p:txBody>
      </p:sp>
    </p:spTree>
    <p:extLst>
      <p:ext uri="{BB962C8B-B14F-4D97-AF65-F5344CB8AC3E}">
        <p14:creationId xmlns:p14="http://schemas.microsoft.com/office/powerpoint/2010/main" val="191463872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Followed by this screen – again, do not have “Don’t us audio” clicked</a:t>
            </a:r>
            <a:endParaRPr lang="en-CA" dirty="0"/>
          </a:p>
        </p:txBody>
      </p:sp>
      <p:sp>
        <p:nvSpPr>
          <p:cNvPr id="4" name="Slide Number Placeholder 3"/>
          <p:cNvSpPr>
            <a:spLocks noGrp="1"/>
          </p:cNvSpPr>
          <p:nvPr>
            <p:ph type="sldNum" sz="quarter" idx="5"/>
          </p:nvPr>
        </p:nvSpPr>
        <p:spPr/>
        <p:txBody>
          <a:bodyPr/>
          <a:lstStyle/>
          <a:p>
            <a:fld id="{98DD867A-A298-4F1C-98F1-1E02C1470435}" type="slidenum">
              <a:rPr lang="en-CA" smtClean="0"/>
              <a:t>24</a:t>
            </a:fld>
            <a:endParaRPr lang="en-CA"/>
          </a:p>
        </p:txBody>
      </p:sp>
    </p:spTree>
    <p:extLst>
      <p:ext uri="{BB962C8B-B14F-4D97-AF65-F5344CB8AC3E}">
        <p14:creationId xmlns:p14="http://schemas.microsoft.com/office/powerpoint/2010/main" val="188581695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5"/>
          </p:nvPr>
        </p:nvSpPr>
        <p:spPr/>
        <p:txBody>
          <a:bodyPr/>
          <a:lstStyle/>
          <a:p>
            <a:fld id="{98DD867A-A298-4F1C-98F1-1E02C1470435}" type="slidenum">
              <a:rPr lang="en-CA" smtClean="0"/>
              <a:t>25</a:t>
            </a:fld>
            <a:endParaRPr lang="en-CA"/>
          </a:p>
        </p:txBody>
      </p:sp>
    </p:spTree>
    <p:extLst>
      <p:ext uri="{BB962C8B-B14F-4D97-AF65-F5344CB8AC3E}">
        <p14:creationId xmlns:p14="http://schemas.microsoft.com/office/powerpoint/2010/main" val="54949966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For CPS-ECP, MS-Teams works and is free</a:t>
            </a:r>
            <a:endParaRPr lang="en-CA" dirty="0"/>
          </a:p>
        </p:txBody>
      </p:sp>
      <p:sp>
        <p:nvSpPr>
          <p:cNvPr id="4" name="Slide Number Placeholder 3"/>
          <p:cNvSpPr>
            <a:spLocks noGrp="1"/>
          </p:cNvSpPr>
          <p:nvPr>
            <p:ph type="sldNum" sz="quarter" idx="5"/>
          </p:nvPr>
        </p:nvSpPr>
        <p:spPr/>
        <p:txBody>
          <a:bodyPr/>
          <a:lstStyle/>
          <a:p>
            <a:fld id="{98DD867A-A298-4F1C-98F1-1E02C1470435}" type="slidenum">
              <a:rPr lang="en-CA" smtClean="0"/>
              <a:t>3</a:t>
            </a:fld>
            <a:endParaRPr lang="en-CA"/>
          </a:p>
        </p:txBody>
      </p:sp>
    </p:spTree>
    <p:extLst>
      <p:ext uri="{BB962C8B-B14F-4D97-AF65-F5344CB8AC3E}">
        <p14:creationId xmlns:p14="http://schemas.microsoft.com/office/powerpoint/2010/main" val="284790977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As of Jan 2024, the specifications would suggest your Windows/PC computer should be less than 5 years old and running Windows 10 at least.</a:t>
            </a:r>
            <a:endParaRPr lang="en-CA" dirty="0"/>
          </a:p>
        </p:txBody>
      </p:sp>
      <p:sp>
        <p:nvSpPr>
          <p:cNvPr id="4" name="Slide Number Placeholder 3"/>
          <p:cNvSpPr>
            <a:spLocks noGrp="1"/>
          </p:cNvSpPr>
          <p:nvPr>
            <p:ph type="sldNum" sz="quarter" idx="5"/>
          </p:nvPr>
        </p:nvSpPr>
        <p:spPr/>
        <p:txBody>
          <a:bodyPr/>
          <a:lstStyle/>
          <a:p>
            <a:fld id="{98DD867A-A298-4F1C-98F1-1E02C1470435}" type="slidenum">
              <a:rPr lang="en-CA" smtClean="0"/>
              <a:t>4</a:t>
            </a:fld>
            <a:endParaRPr lang="en-CA"/>
          </a:p>
        </p:txBody>
      </p:sp>
    </p:spTree>
    <p:extLst>
      <p:ext uri="{BB962C8B-B14F-4D97-AF65-F5344CB8AC3E}">
        <p14:creationId xmlns:p14="http://schemas.microsoft.com/office/powerpoint/2010/main" val="13917831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To join and MS-Teams meeting,  you will normally get an invitation.    Click on the link “Click here to join the meeting”</a:t>
            </a:r>
            <a:endParaRPr lang="en-CA" dirty="0"/>
          </a:p>
        </p:txBody>
      </p:sp>
      <p:sp>
        <p:nvSpPr>
          <p:cNvPr id="4" name="Slide Number Placeholder 3"/>
          <p:cNvSpPr>
            <a:spLocks noGrp="1"/>
          </p:cNvSpPr>
          <p:nvPr>
            <p:ph type="sldNum" sz="quarter" idx="5"/>
          </p:nvPr>
        </p:nvSpPr>
        <p:spPr/>
        <p:txBody>
          <a:bodyPr/>
          <a:lstStyle/>
          <a:p>
            <a:fld id="{98DD867A-A298-4F1C-98F1-1E02C1470435}" type="slidenum">
              <a:rPr lang="en-CA" smtClean="0"/>
              <a:t>5</a:t>
            </a:fld>
            <a:endParaRPr lang="en-CA"/>
          </a:p>
        </p:txBody>
      </p:sp>
    </p:spTree>
    <p:extLst>
      <p:ext uri="{BB962C8B-B14F-4D97-AF65-F5344CB8AC3E}">
        <p14:creationId xmlns:p14="http://schemas.microsoft.com/office/powerpoint/2010/main" val="366371651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Your computer will ask if the software can use your microphone and speaker (say Yes) and you will see this screen.   </a:t>
            </a:r>
          </a:p>
          <a:p>
            <a:endParaRPr lang="en-US" dirty="0"/>
          </a:p>
          <a:p>
            <a:r>
              <a:rPr lang="en-US" dirty="0"/>
              <a:t>IF “Don’t use audio” is checked, click on “Computer audio” instead</a:t>
            </a:r>
          </a:p>
          <a:p>
            <a:endParaRPr lang="en-US" dirty="0"/>
          </a:p>
          <a:p>
            <a:r>
              <a:rPr lang="en-US" dirty="0"/>
              <a:t>Click “Join Now” button (lower Right corner)</a:t>
            </a:r>
          </a:p>
          <a:p>
            <a:endParaRPr lang="en-CA" dirty="0"/>
          </a:p>
        </p:txBody>
      </p:sp>
      <p:sp>
        <p:nvSpPr>
          <p:cNvPr id="4" name="Slide Number Placeholder 3"/>
          <p:cNvSpPr>
            <a:spLocks noGrp="1"/>
          </p:cNvSpPr>
          <p:nvPr>
            <p:ph type="sldNum" sz="quarter" idx="5"/>
          </p:nvPr>
        </p:nvSpPr>
        <p:spPr/>
        <p:txBody>
          <a:bodyPr/>
          <a:lstStyle/>
          <a:p>
            <a:fld id="{98DD867A-A298-4F1C-98F1-1E02C1470435}" type="slidenum">
              <a:rPr lang="en-CA" smtClean="0"/>
              <a:t>6</a:t>
            </a:fld>
            <a:endParaRPr lang="en-CA"/>
          </a:p>
        </p:txBody>
      </p:sp>
    </p:spTree>
    <p:extLst>
      <p:ext uri="{BB962C8B-B14F-4D97-AF65-F5344CB8AC3E}">
        <p14:creationId xmlns:p14="http://schemas.microsoft.com/office/powerpoint/2010/main" val="194276754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If you have left “Don’t use audio” checked, you will see what appears to be a speaker with an X in front of it.  Click on it to fix this problem.</a:t>
            </a:r>
          </a:p>
          <a:p>
            <a:endParaRPr lang="en-US" dirty="0"/>
          </a:p>
          <a:p>
            <a:r>
              <a:rPr lang="en-US" dirty="0"/>
              <a:t>Note the red “Leave” button in the upper right hand corner to leave a meeting</a:t>
            </a:r>
          </a:p>
          <a:p>
            <a:endParaRPr lang="en-CA" dirty="0"/>
          </a:p>
        </p:txBody>
      </p:sp>
      <p:sp>
        <p:nvSpPr>
          <p:cNvPr id="4" name="Slide Number Placeholder 3"/>
          <p:cNvSpPr>
            <a:spLocks noGrp="1"/>
          </p:cNvSpPr>
          <p:nvPr>
            <p:ph type="sldNum" sz="quarter" idx="5"/>
          </p:nvPr>
        </p:nvSpPr>
        <p:spPr/>
        <p:txBody>
          <a:bodyPr/>
          <a:lstStyle/>
          <a:p>
            <a:fld id="{98DD867A-A298-4F1C-98F1-1E02C1470435}" type="slidenum">
              <a:rPr lang="en-CA" smtClean="0"/>
              <a:t>7</a:t>
            </a:fld>
            <a:endParaRPr lang="en-CA"/>
          </a:p>
        </p:txBody>
      </p:sp>
    </p:spTree>
    <p:extLst>
      <p:ext uri="{BB962C8B-B14F-4D97-AF65-F5344CB8AC3E}">
        <p14:creationId xmlns:p14="http://schemas.microsoft.com/office/powerpoint/2010/main" val="346123160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is the screen you will see during a meeting.  We do not turn on video so persons who are joining with low speed internet connections won’t have problems.</a:t>
            </a:r>
          </a:p>
          <a:p>
            <a:endParaRPr lang="en-US" dirty="0"/>
          </a:p>
          <a:p>
            <a:r>
              <a:rPr lang="en-US" dirty="0"/>
              <a:t>You are the circle in the lower right hand corner.</a:t>
            </a:r>
          </a:p>
          <a:p>
            <a:endParaRPr lang="en-US" dirty="0"/>
          </a:p>
          <a:p>
            <a:r>
              <a:rPr lang="en-US" dirty="0"/>
              <a:t>NOTE:   Persons who want to telephone call into the meeting can not using the licenses Microsoft has provided (its not turned on).   A meeting participants may set up a phone next to his/her computer that a caller could contact to hear/talk in the meeting.</a:t>
            </a:r>
            <a:endParaRPr lang="en-CA" dirty="0"/>
          </a:p>
        </p:txBody>
      </p:sp>
      <p:sp>
        <p:nvSpPr>
          <p:cNvPr id="4" name="Slide Number Placeholder 3"/>
          <p:cNvSpPr>
            <a:spLocks noGrp="1"/>
          </p:cNvSpPr>
          <p:nvPr>
            <p:ph type="sldNum" sz="quarter" idx="5"/>
          </p:nvPr>
        </p:nvSpPr>
        <p:spPr/>
        <p:txBody>
          <a:bodyPr/>
          <a:lstStyle/>
          <a:p>
            <a:fld id="{98DD867A-A298-4F1C-98F1-1E02C1470435}" type="slidenum">
              <a:rPr lang="en-CA" smtClean="0"/>
              <a:t>8</a:t>
            </a:fld>
            <a:endParaRPr lang="en-CA"/>
          </a:p>
        </p:txBody>
      </p:sp>
    </p:spTree>
    <p:extLst>
      <p:ext uri="{BB962C8B-B14F-4D97-AF65-F5344CB8AC3E}">
        <p14:creationId xmlns:p14="http://schemas.microsoft.com/office/powerpoint/2010/main" val="34287757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the upper right hand corner is the “Share” button.   A person can share the screen or a window.    Click on “Screen”</a:t>
            </a:r>
            <a:endParaRPr lang="en-CA" dirty="0"/>
          </a:p>
        </p:txBody>
      </p:sp>
      <p:sp>
        <p:nvSpPr>
          <p:cNvPr id="4" name="Slide Number Placeholder 3"/>
          <p:cNvSpPr>
            <a:spLocks noGrp="1"/>
          </p:cNvSpPr>
          <p:nvPr>
            <p:ph type="sldNum" sz="quarter" idx="5"/>
          </p:nvPr>
        </p:nvSpPr>
        <p:spPr/>
        <p:txBody>
          <a:bodyPr/>
          <a:lstStyle/>
          <a:p>
            <a:fld id="{98DD867A-A298-4F1C-98F1-1E02C1470435}" type="slidenum">
              <a:rPr lang="en-CA" smtClean="0"/>
              <a:t>9</a:t>
            </a:fld>
            <a:endParaRPr lang="en-CA"/>
          </a:p>
        </p:txBody>
      </p:sp>
    </p:spTree>
    <p:extLst>
      <p:ext uri="{BB962C8B-B14F-4D97-AF65-F5344CB8AC3E}">
        <p14:creationId xmlns:p14="http://schemas.microsoft.com/office/powerpoint/2010/main" val="108789895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3EE59C-BD5E-4083-88A4-29D197A86FCE}"/>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CA"/>
          </a:p>
        </p:txBody>
      </p:sp>
      <p:sp>
        <p:nvSpPr>
          <p:cNvPr id="3" name="Subtitle 2">
            <a:extLst>
              <a:ext uri="{FF2B5EF4-FFF2-40B4-BE49-F238E27FC236}">
                <a16:creationId xmlns:a16="http://schemas.microsoft.com/office/drawing/2014/main" id="{8678D585-EC12-4324-B94B-4216A586AC0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CA"/>
          </a:p>
        </p:txBody>
      </p:sp>
      <p:sp>
        <p:nvSpPr>
          <p:cNvPr id="4" name="Date Placeholder 3">
            <a:extLst>
              <a:ext uri="{FF2B5EF4-FFF2-40B4-BE49-F238E27FC236}">
                <a16:creationId xmlns:a16="http://schemas.microsoft.com/office/drawing/2014/main" id="{4B96AF5C-96E5-4350-B734-A7450F4E210D}"/>
              </a:ext>
            </a:extLst>
          </p:cNvPr>
          <p:cNvSpPr>
            <a:spLocks noGrp="1"/>
          </p:cNvSpPr>
          <p:nvPr>
            <p:ph type="dt" sz="half" idx="10"/>
          </p:nvPr>
        </p:nvSpPr>
        <p:spPr/>
        <p:txBody>
          <a:bodyPr/>
          <a:lstStyle/>
          <a:p>
            <a:fld id="{FD16768B-2020-4B9C-8FE3-6C50A6236C8D}" type="datetimeFigureOut">
              <a:rPr lang="en-CA" smtClean="0"/>
              <a:t>2024-01-12</a:t>
            </a:fld>
            <a:endParaRPr lang="en-CA"/>
          </a:p>
        </p:txBody>
      </p:sp>
      <p:sp>
        <p:nvSpPr>
          <p:cNvPr id="5" name="Footer Placeholder 4">
            <a:extLst>
              <a:ext uri="{FF2B5EF4-FFF2-40B4-BE49-F238E27FC236}">
                <a16:creationId xmlns:a16="http://schemas.microsoft.com/office/drawing/2014/main" id="{728FC970-7F8D-41AE-8B2D-094C92178321}"/>
              </a:ext>
            </a:extLst>
          </p:cNvPr>
          <p:cNvSpPr>
            <a:spLocks noGrp="1"/>
          </p:cNvSpPr>
          <p:nvPr>
            <p:ph type="ftr" sz="quarter" idx="11"/>
          </p:nvPr>
        </p:nvSpPr>
        <p:spPr/>
        <p:txBody>
          <a:bodyPr/>
          <a:lstStyle/>
          <a:p>
            <a:endParaRPr lang="en-CA"/>
          </a:p>
        </p:txBody>
      </p:sp>
      <p:sp>
        <p:nvSpPr>
          <p:cNvPr id="6" name="Slide Number Placeholder 5">
            <a:extLst>
              <a:ext uri="{FF2B5EF4-FFF2-40B4-BE49-F238E27FC236}">
                <a16:creationId xmlns:a16="http://schemas.microsoft.com/office/drawing/2014/main" id="{BC01E7BB-0804-40B4-BA4D-A734BB40F1D1}"/>
              </a:ext>
            </a:extLst>
          </p:cNvPr>
          <p:cNvSpPr>
            <a:spLocks noGrp="1"/>
          </p:cNvSpPr>
          <p:nvPr>
            <p:ph type="sldNum" sz="quarter" idx="12"/>
          </p:nvPr>
        </p:nvSpPr>
        <p:spPr/>
        <p:txBody>
          <a:bodyPr/>
          <a:lstStyle/>
          <a:p>
            <a:fld id="{3B2990FD-ACBB-426F-8FE3-D6F58A5730B5}" type="slidenum">
              <a:rPr lang="en-CA" smtClean="0"/>
              <a:t>‹#›</a:t>
            </a:fld>
            <a:endParaRPr lang="en-CA"/>
          </a:p>
        </p:txBody>
      </p:sp>
    </p:spTree>
    <p:extLst>
      <p:ext uri="{BB962C8B-B14F-4D97-AF65-F5344CB8AC3E}">
        <p14:creationId xmlns:p14="http://schemas.microsoft.com/office/powerpoint/2010/main" val="322263317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8B6277-4E4E-4398-9586-A2459DE640BD}"/>
              </a:ext>
            </a:extLst>
          </p:cNvPr>
          <p:cNvSpPr>
            <a:spLocks noGrp="1"/>
          </p:cNvSpPr>
          <p:nvPr>
            <p:ph type="title"/>
          </p:nvPr>
        </p:nvSpPr>
        <p:spPr/>
        <p:txBody>
          <a:bodyPr/>
          <a:lstStyle/>
          <a:p>
            <a:r>
              <a:rPr lang="en-US"/>
              <a:t>Click to edit Master title style</a:t>
            </a:r>
            <a:endParaRPr lang="en-CA"/>
          </a:p>
        </p:txBody>
      </p:sp>
      <p:sp>
        <p:nvSpPr>
          <p:cNvPr id="3" name="Vertical Text Placeholder 2">
            <a:extLst>
              <a:ext uri="{FF2B5EF4-FFF2-40B4-BE49-F238E27FC236}">
                <a16:creationId xmlns:a16="http://schemas.microsoft.com/office/drawing/2014/main" id="{671A859C-D4E9-4C4D-8B25-7223B4272226}"/>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a:extLst>
              <a:ext uri="{FF2B5EF4-FFF2-40B4-BE49-F238E27FC236}">
                <a16:creationId xmlns:a16="http://schemas.microsoft.com/office/drawing/2014/main" id="{A4F956E7-2C56-4B3C-80FC-55F99FEDCC59}"/>
              </a:ext>
            </a:extLst>
          </p:cNvPr>
          <p:cNvSpPr>
            <a:spLocks noGrp="1"/>
          </p:cNvSpPr>
          <p:nvPr>
            <p:ph type="dt" sz="half" idx="10"/>
          </p:nvPr>
        </p:nvSpPr>
        <p:spPr/>
        <p:txBody>
          <a:bodyPr/>
          <a:lstStyle/>
          <a:p>
            <a:fld id="{FD16768B-2020-4B9C-8FE3-6C50A6236C8D}" type="datetimeFigureOut">
              <a:rPr lang="en-CA" smtClean="0"/>
              <a:t>2024-01-12</a:t>
            </a:fld>
            <a:endParaRPr lang="en-CA"/>
          </a:p>
        </p:txBody>
      </p:sp>
      <p:sp>
        <p:nvSpPr>
          <p:cNvPr id="5" name="Footer Placeholder 4">
            <a:extLst>
              <a:ext uri="{FF2B5EF4-FFF2-40B4-BE49-F238E27FC236}">
                <a16:creationId xmlns:a16="http://schemas.microsoft.com/office/drawing/2014/main" id="{975F12E7-8C30-40EA-87EE-9AEB44A0F959}"/>
              </a:ext>
            </a:extLst>
          </p:cNvPr>
          <p:cNvSpPr>
            <a:spLocks noGrp="1"/>
          </p:cNvSpPr>
          <p:nvPr>
            <p:ph type="ftr" sz="quarter" idx="11"/>
          </p:nvPr>
        </p:nvSpPr>
        <p:spPr/>
        <p:txBody>
          <a:bodyPr/>
          <a:lstStyle/>
          <a:p>
            <a:endParaRPr lang="en-CA"/>
          </a:p>
        </p:txBody>
      </p:sp>
      <p:sp>
        <p:nvSpPr>
          <p:cNvPr id="6" name="Slide Number Placeholder 5">
            <a:extLst>
              <a:ext uri="{FF2B5EF4-FFF2-40B4-BE49-F238E27FC236}">
                <a16:creationId xmlns:a16="http://schemas.microsoft.com/office/drawing/2014/main" id="{BA2437FD-6006-4A06-A669-D73018BF6628}"/>
              </a:ext>
            </a:extLst>
          </p:cNvPr>
          <p:cNvSpPr>
            <a:spLocks noGrp="1"/>
          </p:cNvSpPr>
          <p:nvPr>
            <p:ph type="sldNum" sz="quarter" idx="12"/>
          </p:nvPr>
        </p:nvSpPr>
        <p:spPr/>
        <p:txBody>
          <a:bodyPr/>
          <a:lstStyle/>
          <a:p>
            <a:fld id="{3B2990FD-ACBB-426F-8FE3-D6F58A5730B5}" type="slidenum">
              <a:rPr lang="en-CA" smtClean="0"/>
              <a:t>‹#›</a:t>
            </a:fld>
            <a:endParaRPr lang="en-CA"/>
          </a:p>
        </p:txBody>
      </p:sp>
    </p:spTree>
    <p:extLst>
      <p:ext uri="{BB962C8B-B14F-4D97-AF65-F5344CB8AC3E}">
        <p14:creationId xmlns:p14="http://schemas.microsoft.com/office/powerpoint/2010/main" val="144610190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D49AE144-7AFF-4CE9-ABBF-934D3BB288B7}"/>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CA"/>
          </a:p>
        </p:txBody>
      </p:sp>
      <p:sp>
        <p:nvSpPr>
          <p:cNvPr id="3" name="Vertical Text Placeholder 2">
            <a:extLst>
              <a:ext uri="{FF2B5EF4-FFF2-40B4-BE49-F238E27FC236}">
                <a16:creationId xmlns:a16="http://schemas.microsoft.com/office/drawing/2014/main" id="{7AC1FDCD-56CF-4480-9569-D54854765F83}"/>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a:extLst>
              <a:ext uri="{FF2B5EF4-FFF2-40B4-BE49-F238E27FC236}">
                <a16:creationId xmlns:a16="http://schemas.microsoft.com/office/drawing/2014/main" id="{F281585D-5560-4F68-A965-302C23095EAE}"/>
              </a:ext>
            </a:extLst>
          </p:cNvPr>
          <p:cNvSpPr>
            <a:spLocks noGrp="1"/>
          </p:cNvSpPr>
          <p:nvPr>
            <p:ph type="dt" sz="half" idx="10"/>
          </p:nvPr>
        </p:nvSpPr>
        <p:spPr/>
        <p:txBody>
          <a:bodyPr/>
          <a:lstStyle/>
          <a:p>
            <a:fld id="{FD16768B-2020-4B9C-8FE3-6C50A6236C8D}" type="datetimeFigureOut">
              <a:rPr lang="en-CA" smtClean="0"/>
              <a:t>2024-01-12</a:t>
            </a:fld>
            <a:endParaRPr lang="en-CA"/>
          </a:p>
        </p:txBody>
      </p:sp>
      <p:sp>
        <p:nvSpPr>
          <p:cNvPr id="5" name="Footer Placeholder 4">
            <a:extLst>
              <a:ext uri="{FF2B5EF4-FFF2-40B4-BE49-F238E27FC236}">
                <a16:creationId xmlns:a16="http://schemas.microsoft.com/office/drawing/2014/main" id="{6D0FA6E4-6911-4B26-8F7B-81BD97B0FCAD}"/>
              </a:ext>
            </a:extLst>
          </p:cNvPr>
          <p:cNvSpPr>
            <a:spLocks noGrp="1"/>
          </p:cNvSpPr>
          <p:nvPr>
            <p:ph type="ftr" sz="quarter" idx="11"/>
          </p:nvPr>
        </p:nvSpPr>
        <p:spPr/>
        <p:txBody>
          <a:bodyPr/>
          <a:lstStyle/>
          <a:p>
            <a:endParaRPr lang="en-CA"/>
          </a:p>
        </p:txBody>
      </p:sp>
      <p:sp>
        <p:nvSpPr>
          <p:cNvPr id="6" name="Slide Number Placeholder 5">
            <a:extLst>
              <a:ext uri="{FF2B5EF4-FFF2-40B4-BE49-F238E27FC236}">
                <a16:creationId xmlns:a16="http://schemas.microsoft.com/office/drawing/2014/main" id="{DBC67997-DAF1-4175-B30C-88F8BB752E27}"/>
              </a:ext>
            </a:extLst>
          </p:cNvPr>
          <p:cNvSpPr>
            <a:spLocks noGrp="1"/>
          </p:cNvSpPr>
          <p:nvPr>
            <p:ph type="sldNum" sz="quarter" idx="12"/>
          </p:nvPr>
        </p:nvSpPr>
        <p:spPr/>
        <p:txBody>
          <a:bodyPr/>
          <a:lstStyle/>
          <a:p>
            <a:fld id="{3B2990FD-ACBB-426F-8FE3-D6F58A5730B5}" type="slidenum">
              <a:rPr lang="en-CA" smtClean="0"/>
              <a:t>‹#›</a:t>
            </a:fld>
            <a:endParaRPr lang="en-CA"/>
          </a:p>
        </p:txBody>
      </p:sp>
    </p:spTree>
    <p:extLst>
      <p:ext uri="{BB962C8B-B14F-4D97-AF65-F5344CB8AC3E}">
        <p14:creationId xmlns:p14="http://schemas.microsoft.com/office/powerpoint/2010/main" val="205661026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210DD7-FA49-4522-88FB-036B34444160}"/>
              </a:ext>
            </a:extLst>
          </p:cNvPr>
          <p:cNvSpPr>
            <a:spLocks noGrp="1"/>
          </p:cNvSpPr>
          <p:nvPr>
            <p:ph type="title"/>
          </p:nvPr>
        </p:nvSpPr>
        <p:spPr/>
        <p:txBody>
          <a:bodyPr/>
          <a:lstStyle/>
          <a:p>
            <a:r>
              <a:rPr lang="en-US"/>
              <a:t>Click to edit Master title style</a:t>
            </a:r>
            <a:endParaRPr lang="en-CA"/>
          </a:p>
        </p:txBody>
      </p:sp>
      <p:sp>
        <p:nvSpPr>
          <p:cNvPr id="3" name="Content Placeholder 2">
            <a:extLst>
              <a:ext uri="{FF2B5EF4-FFF2-40B4-BE49-F238E27FC236}">
                <a16:creationId xmlns:a16="http://schemas.microsoft.com/office/drawing/2014/main" id="{BCAE46C2-D8EA-4B8E-9BE4-C5025DF69469}"/>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a:extLst>
              <a:ext uri="{FF2B5EF4-FFF2-40B4-BE49-F238E27FC236}">
                <a16:creationId xmlns:a16="http://schemas.microsoft.com/office/drawing/2014/main" id="{CB11419B-FBA3-4699-9442-844547974BB1}"/>
              </a:ext>
            </a:extLst>
          </p:cNvPr>
          <p:cNvSpPr>
            <a:spLocks noGrp="1"/>
          </p:cNvSpPr>
          <p:nvPr>
            <p:ph type="dt" sz="half" idx="10"/>
          </p:nvPr>
        </p:nvSpPr>
        <p:spPr/>
        <p:txBody>
          <a:bodyPr/>
          <a:lstStyle/>
          <a:p>
            <a:fld id="{FD16768B-2020-4B9C-8FE3-6C50A6236C8D}" type="datetimeFigureOut">
              <a:rPr lang="en-CA" smtClean="0"/>
              <a:t>2024-01-12</a:t>
            </a:fld>
            <a:endParaRPr lang="en-CA"/>
          </a:p>
        </p:txBody>
      </p:sp>
      <p:sp>
        <p:nvSpPr>
          <p:cNvPr id="5" name="Footer Placeholder 4">
            <a:extLst>
              <a:ext uri="{FF2B5EF4-FFF2-40B4-BE49-F238E27FC236}">
                <a16:creationId xmlns:a16="http://schemas.microsoft.com/office/drawing/2014/main" id="{87E6CA81-720A-40D0-9502-A7AA12E744D0}"/>
              </a:ext>
            </a:extLst>
          </p:cNvPr>
          <p:cNvSpPr>
            <a:spLocks noGrp="1"/>
          </p:cNvSpPr>
          <p:nvPr>
            <p:ph type="ftr" sz="quarter" idx="11"/>
          </p:nvPr>
        </p:nvSpPr>
        <p:spPr/>
        <p:txBody>
          <a:bodyPr/>
          <a:lstStyle/>
          <a:p>
            <a:endParaRPr lang="en-CA"/>
          </a:p>
        </p:txBody>
      </p:sp>
      <p:sp>
        <p:nvSpPr>
          <p:cNvPr id="6" name="Slide Number Placeholder 5">
            <a:extLst>
              <a:ext uri="{FF2B5EF4-FFF2-40B4-BE49-F238E27FC236}">
                <a16:creationId xmlns:a16="http://schemas.microsoft.com/office/drawing/2014/main" id="{7D5CCBB0-C44B-475C-B8F2-8FDA4FC1B2F6}"/>
              </a:ext>
            </a:extLst>
          </p:cNvPr>
          <p:cNvSpPr>
            <a:spLocks noGrp="1"/>
          </p:cNvSpPr>
          <p:nvPr>
            <p:ph type="sldNum" sz="quarter" idx="12"/>
          </p:nvPr>
        </p:nvSpPr>
        <p:spPr/>
        <p:txBody>
          <a:bodyPr/>
          <a:lstStyle/>
          <a:p>
            <a:fld id="{3B2990FD-ACBB-426F-8FE3-D6F58A5730B5}" type="slidenum">
              <a:rPr lang="en-CA" smtClean="0"/>
              <a:t>‹#›</a:t>
            </a:fld>
            <a:endParaRPr lang="en-CA"/>
          </a:p>
        </p:txBody>
      </p:sp>
    </p:spTree>
    <p:extLst>
      <p:ext uri="{BB962C8B-B14F-4D97-AF65-F5344CB8AC3E}">
        <p14:creationId xmlns:p14="http://schemas.microsoft.com/office/powerpoint/2010/main" val="285810194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383580-AB5C-4274-9824-11ED2F6EE770}"/>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CA"/>
          </a:p>
        </p:txBody>
      </p:sp>
      <p:sp>
        <p:nvSpPr>
          <p:cNvPr id="3" name="Text Placeholder 2">
            <a:extLst>
              <a:ext uri="{FF2B5EF4-FFF2-40B4-BE49-F238E27FC236}">
                <a16:creationId xmlns:a16="http://schemas.microsoft.com/office/drawing/2014/main" id="{F45A3095-6035-4CC6-80F3-96867CBE5CE9}"/>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B603DF1E-D14C-4DF1-8AAF-DF2D9982524E}"/>
              </a:ext>
            </a:extLst>
          </p:cNvPr>
          <p:cNvSpPr>
            <a:spLocks noGrp="1"/>
          </p:cNvSpPr>
          <p:nvPr>
            <p:ph type="dt" sz="half" idx="10"/>
          </p:nvPr>
        </p:nvSpPr>
        <p:spPr/>
        <p:txBody>
          <a:bodyPr/>
          <a:lstStyle/>
          <a:p>
            <a:fld id="{FD16768B-2020-4B9C-8FE3-6C50A6236C8D}" type="datetimeFigureOut">
              <a:rPr lang="en-CA" smtClean="0"/>
              <a:t>2024-01-12</a:t>
            </a:fld>
            <a:endParaRPr lang="en-CA"/>
          </a:p>
        </p:txBody>
      </p:sp>
      <p:sp>
        <p:nvSpPr>
          <p:cNvPr id="5" name="Footer Placeholder 4">
            <a:extLst>
              <a:ext uri="{FF2B5EF4-FFF2-40B4-BE49-F238E27FC236}">
                <a16:creationId xmlns:a16="http://schemas.microsoft.com/office/drawing/2014/main" id="{92B09CD6-EECE-4FA0-808C-FB9ACA5DCC33}"/>
              </a:ext>
            </a:extLst>
          </p:cNvPr>
          <p:cNvSpPr>
            <a:spLocks noGrp="1"/>
          </p:cNvSpPr>
          <p:nvPr>
            <p:ph type="ftr" sz="quarter" idx="11"/>
          </p:nvPr>
        </p:nvSpPr>
        <p:spPr/>
        <p:txBody>
          <a:bodyPr/>
          <a:lstStyle/>
          <a:p>
            <a:endParaRPr lang="en-CA"/>
          </a:p>
        </p:txBody>
      </p:sp>
      <p:sp>
        <p:nvSpPr>
          <p:cNvPr id="6" name="Slide Number Placeholder 5">
            <a:extLst>
              <a:ext uri="{FF2B5EF4-FFF2-40B4-BE49-F238E27FC236}">
                <a16:creationId xmlns:a16="http://schemas.microsoft.com/office/drawing/2014/main" id="{557705BB-519A-4D23-B7FD-0A4F00138666}"/>
              </a:ext>
            </a:extLst>
          </p:cNvPr>
          <p:cNvSpPr>
            <a:spLocks noGrp="1"/>
          </p:cNvSpPr>
          <p:nvPr>
            <p:ph type="sldNum" sz="quarter" idx="12"/>
          </p:nvPr>
        </p:nvSpPr>
        <p:spPr/>
        <p:txBody>
          <a:bodyPr/>
          <a:lstStyle/>
          <a:p>
            <a:fld id="{3B2990FD-ACBB-426F-8FE3-D6F58A5730B5}" type="slidenum">
              <a:rPr lang="en-CA" smtClean="0"/>
              <a:t>‹#›</a:t>
            </a:fld>
            <a:endParaRPr lang="en-CA"/>
          </a:p>
        </p:txBody>
      </p:sp>
    </p:spTree>
    <p:extLst>
      <p:ext uri="{BB962C8B-B14F-4D97-AF65-F5344CB8AC3E}">
        <p14:creationId xmlns:p14="http://schemas.microsoft.com/office/powerpoint/2010/main" val="258337685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1384C2-BB08-488D-B66C-7F3B841E2899}"/>
              </a:ext>
            </a:extLst>
          </p:cNvPr>
          <p:cNvSpPr>
            <a:spLocks noGrp="1"/>
          </p:cNvSpPr>
          <p:nvPr>
            <p:ph type="title"/>
          </p:nvPr>
        </p:nvSpPr>
        <p:spPr/>
        <p:txBody>
          <a:bodyPr/>
          <a:lstStyle/>
          <a:p>
            <a:r>
              <a:rPr lang="en-US"/>
              <a:t>Click to edit Master title style</a:t>
            </a:r>
            <a:endParaRPr lang="en-CA"/>
          </a:p>
        </p:txBody>
      </p:sp>
      <p:sp>
        <p:nvSpPr>
          <p:cNvPr id="3" name="Content Placeholder 2">
            <a:extLst>
              <a:ext uri="{FF2B5EF4-FFF2-40B4-BE49-F238E27FC236}">
                <a16:creationId xmlns:a16="http://schemas.microsoft.com/office/drawing/2014/main" id="{B5C7A409-C292-4AE2-8B51-BE865C068CCF}"/>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Content Placeholder 3">
            <a:extLst>
              <a:ext uri="{FF2B5EF4-FFF2-40B4-BE49-F238E27FC236}">
                <a16:creationId xmlns:a16="http://schemas.microsoft.com/office/drawing/2014/main" id="{EAB2BE43-D11A-4239-BC08-94492A0FD810}"/>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Date Placeholder 4">
            <a:extLst>
              <a:ext uri="{FF2B5EF4-FFF2-40B4-BE49-F238E27FC236}">
                <a16:creationId xmlns:a16="http://schemas.microsoft.com/office/drawing/2014/main" id="{C1E9BDD9-8005-4E9B-A80B-36C4EBDC3F79}"/>
              </a:ext>
            </a:extLst>
          </p:cNvPr>
          <p:cNvSpPr>
            <a:spLocks noGrp="1"/>
          </p:cNvSpPr>
          <p:nvPr>
            <p:ph type="dt" sz="half" idx="10"/>
          </p:nvPr>
        </p:nvSpPr>
        <p:spPr/>
        <p:txBody>
          <a:bodyPr/>
          <a:lstStyle/>
          <a:p>
            <a:fld id="{FD16768B-2020-4B9C-8FE3-6C50A6236C8D}" type="datetimeFigureOut">
              <a:rPr lang="en-CA" smtClean="0"/>
              <a:t>2024-01-12</a:t>
            </a:fld>
            <a:endParaRPr lang="en-CA"/>
          </a:p>
        </p:txBody>
      </p:sp>
      <p:sp>
        <p:nvSpPr>
          <p:cNvPr id="6" name="Footer Placeholder 5">
            <a:extLst>
              <a:ext uri="{FF2B5EF4-FFF2-40B4-BE49-F238E27FC236}">
                <a16:creationId xmlns:a16="http://schemas.microsoft.com/office/drawing/2014/main" id="{247789B3-6F6B-4BB1-A107-7F50BB5B1351}"/>
              </a:ext>
            </a:extLst>
          </p:cNvPr>
          <p:cNvSpPr>
            <a:spLocks noGrp="1"/>
          </p:cNvSpPr>
          <p:nvPr>
            <p:ph type="ftr" sz="quarter" idx="11"/>
          </p:nvPr>
        </p:nvSpPr>
        <p:spPr/>
        <p:txBody>
          <a:bodyPr/>
          <a:lstStyle/>
          <a:p>
            <a:endParaRPr lang="en-CA"/>
          </a:p>
        </p:txBody>
      </p:sp>
      <p:sp>
        <p:nvSpPr>
          <p:cNvPr id="7" name="Slide Number Placeholder 6">
            <a:extLst>
              <a:ext uri="{FF2B5EF4-FFF2-40B4-BE49-F238E27FC236}">
                <a16:creationId xmlns:a16="http://schemas.microsoft.com/office/drawing/2014/main" id="{C8CA688F-CFA1-4F6C-A5CE-EDAC828C830C}"/>
              </a:ext>
            </a:extLst>
          </p:cNvPr>
          <p:cNvSpPr>
            <a:spLocks noGrp="1"/>
          </p:cNvSpPr>
          <p:nvPr>
            <p:ph type="sldNum" sz="quarter" idx="12"/>
          </p:nvPr>
        </p:nvSpPr>
        <p:spPr/>
        <p:txBody>
          <a:bodyPr/>
          <a:lstStyle/>
          <a:p>
            <a:fld id="{3B2990FD-ACBB-426F-8FE3-D6F58A5730B5}" type="slidenum">
              <a:rPr lang="en-CA" smtClean="0"/>
              <a:t>‹#›</a:t>
            </a:fld>
            <a:endParaRPr lang="en-CA"/>
          </a:p>
        </p:txBody>
      </p:sp>
    </p:spTree>
    <p:extLst>
      <p:ext uri="{BB962C8B-B14F-4D97-AF65-F5344CB8AC3E}">
        <p14:creationId xmlns:p14="http://schemas.microsoft.com/office/powerpoint/2010/main" val="23652990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343FB8-DE05-429F-9CD2-18AAE6D98C42}"/>
              </a:ext>
            </a:extLst>
          </p:cNvPr>
          <p:cNvSpPr>
            <a:spLocks noGrp="1"/>
          </p:cNvSpPr>
          <p:nvPr>
            <p:ph type="title"/>
          </p:nvPr>
        </p:nvSpPr>
        <p:spPr>
          <a:xfrm>
            <a:off x="839788" y="365125"/>
            <a:ext cx="10515600" cy="1325563"/>
          </a:xfrm>
        </p:spPr>
        <p:txBody>
          <a:bodyPr/>
          <a:lstStyle/>
          <a:p>
            <a:r>
              <a:rPr lang="en-US"/>
              <a:t>Click to edit Master title style</a:t>
            </a:r>
            <a:endParaRPr lang="en-CA"/>
          </a:p>
        </p:txBody>
      </p:sp>
      <p:sp>
        <p:nvSpPr>
          <p:cNvPr id="3" name="Text Placeholder 2">
            <a:extLst>
              <a:ext uri="{FF2B5EF4-FFF2-40B4-BE49-F238E27FC236}">
                <a16:creationId xmlns:a16="http://schemas.microsoft.com/office/drawing/2014/main" id="{8E39FADB-7137-4A29-A42C-6250F904FAF9}"/>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1D2AC92B-F393-4A09-AD43-9B6039423BBF}"/>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Text Placeholder 4">
            <a:extLst>
              <a:ext uri="{FF2B5EF4-FFF2-40B4-BE49-F238E27FC236}">
                <a16:creationId xmlns:a16="http://schemas.microsoft.com/office/drawing/2014/main" id="{EF03A81E-CA1C-4D03-B520-E0955DC9268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930B09F1-09C2-4A14-8389-EF075795C764}"/>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7" name="Date Placeholder 6">
            <a:extLst>
              <a:ext uri="{FF2B5EF4-FFF2-40B4-BE49-F238E27FC236}">
                <a16:creationId xmlns:a16="http://schemas.microsoft.com/office/drawing/2014/main" id="{ADB5DE4F-5E86-4ED2-AC67-D0BFE282F4A2}"/>
              </a:ext>
            </a:extLst>
          </p:cNvPr>
          <p:cNvSpPr>
            <a:spLocks noGrp="1"/>
          </p:cNvSpPr>
          <p:nvPr>
            <p:ph type="dt" sz="half" idx="10"/>
          </p:nvPr>
        </p:nvSpPr>
        <p:spPr/>
        <p:txBody>
          <a:bodyPr/>
          <a:lstStyle/>
          <a:p>
            <a:fld id="{FD16768B-2020-4B9C-8FE3-6C50A6236C8D}" type="datetimeFigureOut">
              <a:rPr lang="en-CA" smtClean="0"/>
              <a:t>2024-01-12</a:t>
            </a:fld>
            <a:endParaRPr lang="en-CA"/>
          </a:p>
        </p:txBody>
      </p:sp>
      <p:sp>
        <p:nvSpPr>
          <p:cNvPr id="8" name="Footer Placeholder 7">
            <a:extLst>
              <a:ext uri="{FF2B5EF4-FFF2-40B4-BE49-F238E27FC236}">
                <a16:creationId xmlns:a16="http://schemas.microsoft.com/office/drawing/2014/main" id="{AB3CB590-D327-44D1-A116-C69C824BF62B}"/>
              </a:ext>
            </a:extLst>
          </p:cNvPr>
          <p:cNvSpPr>
            <a:spLocks noGrp="1"/>
          </p:cNvSpPr>
          <p:nvPr>
            <p:ph type="ftr" sz="quarter" idx="11"/>
          </p:nvPr>
        </p:nvSpPr>
        <p:spPr/>
        <p:txBody>
          <a:bodyPr/>
          <a:lstStyle/>
          <a:p>
            <a:endParaRPr lang="en-CA"/>
          </a:p>
        </p:txBody>
      </p:sp>
      <p:sp>
        <p:nvSpPr>
          <p:cNvPr id="9" name="Slide Number Placeholder 8">
            <a:extLst>
              <a:ext uri="{FF2B5EF4-FFF2-40B4-BE49-F238E27FC236}">
                <a16:creationId xmlns:a16="http://schemas.microsoft.com/office/drawing/2014/main" id="{AC677D6A-17E4-4943-84AE-E092D33476B0}"/>
              </a:ext>
            </a:extLst>
          </p:cNvPr>
          <p:cNvSpPr>
            <a:spLocks noGrp="1"/>
          </p:cNvSpPr>
          <p:nvPr>
            <p:ph type="sldNum" sz="quarter" idx="12"/>
          </p:nvPr>
        </p:nvSpPr>
        <p:spPr/>
        <p:txBody>
          <a:bodyPr/>
          <a:lstStyle/>
          <a:p>
            <a:fld id="{3B2990FD-ACBB-426F-8FE3-D6F58A5730B5}" type="slidenum">
              <a:rPr lang="en-CA" smtClean="0"/>
              <a:t>‹#›</a:t>
            </a:fld>
            <a:endParaRPr lang="en-CA"/>
          </a:p>
        </p:txBody>
      </p:sp>
    </p:spTree>
    <p:extLst>
      <p:ext uri="{BB962C8B-B14F-4D97-AF65-F5344CB8AC3E}">
        <p14:creationId xmlns:p14="http://schemas.microsoft.com/office/powerpoint/2010/main" val="246844295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FB34EE-8D1E-4A61-BEA3-68887093D857}"/>
              </a:ext>
            </a:extLst>
          </p:cNvPr>
          <p:cNvSpPr>
            <a:spLocks noGrp="1"/>
          </p:cNvSpPr>
          <p:nvPr>
            <p:ph type="title"/>
          </p:nvPr>
        </p:nvSpPr>
        <p:spPr/>
        <p:txBody>
          <a:bodyPr/>
          <a:lstStyle/>
          <a:p>
            <a:r>
              <a:rPr lang="en-US"/>
              <a:t>Click to edit Master title style</a:t>
            </a:r>
            <a:endParaRPr lang="en-CA"/>
          </a:p>
        </p:txBody>
      </p:sp>
      <p:sp>
        <p:nvSpPr>
          <p:cNvPr id="3" name="Date Placeholder 2">
            <a:extLst>
              <a:ext uri="{FF2B5EF4-FFF2-40B4-BE49-F238E27FC236}">
                <a16:creationId xmlns:a16="http://schemas.microsoft.com/office/drawing/2014/main" id="{C6651765-BA27-432D-99DB-0C429EFF8B98}"/>
              </a:ext>
            </a:extLst>
          </p:cNvPr>
          <p:cNvSpPr>
            <a:spLocks noGrp="1"/>
          </p:cNvSpPr>
          <p:nvPr>
            <p:ph type="dt" sz="half" idx="10"/>
          </p:nvPr>
        </p:nvSpPr>
        <p:spPr/>
        <p:txBody>
          <a:bodyPr/>
          <a:lstStyle/>
          <a:p>
            <a:fld id="{FD16768B-2020-4B9C-8FE3-6C50A6236C8D}" type="datetimeFigureOut">
              <a:rPr lang="en-CA" smtClean="0"/>
              <a:t>2024-01-12</a:t>
            </a:fld>
            <a:endParaRPr lang="en-CA"/>
          </a:p>
        </p:txBody>
      </p:sp>
      <p:sp>
        <p:nvSpPr>
          <p:cNvPr id="4" name="Footer Placeholder 3">
            <a:extLst>
              <a:ext uri="{FF2B5EF4-FFF2-40B4-BE49-F238E27FC236}">
                <a16:creationId xmlns:a16="http://schemas.microsoft.com/office/drawing/2014/main" id="{9005FD1D-C355-42F6-9A51-06852E782DC0}"/>
              </a:ext>
            </a:extLst>
          </p:cNvPr>
          <p:cNvSpPr>
            <a:spLocks noGrp="1"/>
          </p:cNvSpPr>
          <p:nvPr>
            <p:ph type="ftr" sz="quarter" idx="11"/>
          </p:nvPr>
        </p:nvSpPr>
        <p:spPr/>
        <p:txBody>
          <a:bodyPr/>
          <a:lstStyle/>
          <a:p>
            <a:endParaRPr lang="en-CA"/>
          </a:p>
        </p:txBody>
      </p:sp>
      <p:sp>
        <p:nvSpPr>
          <p:cNvPr id="5" name="Slide Number Placeholder 4">
            <a:extLst>
              <a:ext uri="{FF2B5EF4-FFF2-40B4-BE49-F238E27FC236}">
                <a16:creationId xmlns:a16="http://schemas.microsoft.com/office/drawing/2014/main" id="{B2525E5E-BB06-4943-B5DC-244D00DBE906}"/>
              </a:ext>
            </a:extLst>
          </p:cNvPr>
          <p:cNvSpPr>
            <a:spLocks noGrp="1"/>
          </p:cNvSpPr>
          <p:nvPr>
            <p:ph type="sldNum" sz="quarter" idx="12"/>
          </p:nvPr>
        </p:nvSpPr>
        <p:spPr/>
        <p:txBody>
          <a:bodyPr/>
          <a:lstStyle/>
          <a:p>
            <a:fld id="{3B2990FD-ACBB-426F-8FE3-D6F58A5730B5}" type="slidenum">
              <a:rPr lang="en-CA" smtClean="0"/>
              <a:t>‹#›</a:t>
            </a:fld>
            <a:endParaRPr lang="en-CA"/>
          </a:p>
        </p:txBody>
      </p:sp>
    </p:spTree>
    <p:extLst>
      <p:ext uri="{BB962C8B-B14F-4D97-AF65-F5344CB8AC3E}">
        <p14:creationId xmlns:p14="http://schemas.microsoft.com/office/powerpoint/2010/main" val="122591936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0EC458C-6201-4522-ADF8-93ABACF965B3}"/>
              </a:ext>
            </a:extLst>
          </p:cNvPr>
          <p:cNvSpPr>
            <a:spLocks noGrp="1"/>
          </p:cNvSpPr>
          <p:nvPr>
            <p:ph type="dt" sz="half" idx="10"/>
          </p:nvPr>
        </p:nvSpPr>
        <p:spPr/>
        <p:txBody>
          <a:bodyPr/>
          <a:lstStyle/>
          <a:p>
            <a:fld id="{FD16768B-2020-4B9C-8FE3-6C50A6236C8D}" type="datetimeFigureOut">
              <a:rPr lang="en-CA" smtClean="0"/>
              <a:t>2024-01-12</a:t>
            </a:fld>
            <a:endParaRPr lang="en-CA"/>
          </a:p>
        </p:txBody>
      </p:sp>
      <p:sp>
        <p:nvSpPr>
          <p:cNvPr id="3" name="Footer Placeholder 2">
            <a:extLst>
              <a:ext uri="{FF2B5EF4-FFF2-40B4-BE49-F238E27FC236}">
                <a16:creationId xmlns:a16="http://schemas.microsoft.com/office/drawing/2014/main" id="{2A0A8DAF-6933-4091-9575-4E7A0450150D}"/>
              </a:ext>
            </a:extLst>
          </p:cNvPr>
          <p:cNvSpPr>
            <a:spLocks noGrp="1"/>
          </p:cNvSpPr>
          <p:nvPr>
            <p:ph type="ftr" sz="quarter" idx="11"/>
          </p:nvPr>
        </p:nvSpPr>
        <p:spPr/>
        <p:txBody>
          <a:bodyPr/>
          <a:lstStyle/>
          <a:p>
            <a:endParaRPr lang="en-CA"/>
          </a:p>
        </p:txBody>
      </p:sp>
      <p:sp>
        <p:nvSpPr>
          <p:cNvPr id="4" name="Slide Number Placeholder 3">
            <a:extLst>
              <a:ext uri="{FF2B5EF4-FFF2-40B4-BE49-F238E27FC236}">
                <a16:creationId xmlns:a16="http://schemas.microsoft.com/office/drawing/2014/main" id="{8D7F869A-6C65-495F-942D-53AAC2EFEDBD}"/>
              </a:ext>
            </a:extLst>
          </p:cNvPr>
          <p:cNvSpPr>
            <a:spLocks noGrp="1"/>
          </p:cNvSpPr>
          <p:nvPr>
            <p:ph type="sldNum" sz="quarter" idx="12"/>
          </p:nvPr>
        </p:nvSpPr>
        <p:spPr/>
        <p:txBody>
          <a:bodyPr/>
          <a:lstStyle/>
          <a:p>
            <a:fld id="{3B2990FD-ACBB-426F-8FE3-D6F58A5730B5}" type="slidenum">
              <a:rPr lang="en-CA" smtClean="0"/>
              <a:t>‹#›</a:t>
            </a:fld>
            <a:endParaRPr lang="en-CA"/>
          </a:p>
        </p:txBody>
      </p:sp>
    </p:spTree>
    <p:extLst>
      <p:ext uri="{BB962C8B-B14F-4D97-AF65-F5344CB8AC3E}">
        <p14:creationId xmlns:p14="http://schemas.microsoft.com/office/powerpoint/2010/main" val="129847834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A16F59-FF2A-4DD9-83E4-E05BEF8A0A8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CA"/>
          </a:p>
        </p:txBody>
      </p:sp>
      <p:sp>
        <p:nvSpPr>
          <p:cNvPr id="3" name="Content Placeholder 2">
            <a:extLst>
              <a:ext uri="{FF2B5EF4-FFF2-40B4-BE49-F238E27FC236}">
                <a16:creationId xmlns:a16="http://schemas.microsoft.com/office/drawing/2014/main" id="{1F9FAD1C-9A42-4D03-8249-45CFCD75499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Text Placeholder 3">
            <a:extLst>
              <a:ext uri="{FF2B5EF4-FFF2-40B4-BE49-F238E27FC236}">
                <a16:creationId xmlns:a16="http://schemas.microsoft.com/office/drawing/2014/main" id="{7D3F8969-3DDD-4D87-9803-84E6077CF48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1EC48A6E-965C-4D14-93EE-AEC4D039CADA}"/>
              </a:ext>
            </a:extLst>
          </p:cNvPr>
          <p:cNvSpPr>
            <a:spLocks noGrp="1"/>
          </p:cNvSpPr>
          <p:nvPr>
            <p:ph type="dt" sz="half" idx="10"/>
          </p:nvPr>
        </p:nvSpPr>
        <p:spPr/>
        <p:txBody>
          <a:bodyPr/>
          <a:lstStyle/>
          <a:p>
            <a:fld id="{FD16768B-2020-4B9C-8FE3-6C50A6236C8D}" type="datetimeFigureOut">
              <a:rPr lang="en-CA" smtClean="0"/>
              <a:t>2024-01-12</a:t>
            </a:fld>
            <a:endParaRPr lang="en-CA"/>
          </a:p>
        </p:txBody>
      </p:sp>
      <p:sp>
        <p:nvSpPr>
          <p:cNvPr id="6" name="Footer Placeholder 5">
            <a:extLst>
              <a:ext uri="{FF2B5EF4-FFF2-40B4-BE49-F238E27FC236}">
                <a16:creationId xmlns:a16="http://schemas.microsoft.com/office/drawing/2014/main" id="{4BBC15E1-1080-435D-A095-173CCB1CCE6B}"/>
              </a:ext>
            </a:extLst>
          </p:cNvPr>
          <p:cNvSpPr>
            <a:spLocks noGrp="1"/>
          </p:cNvSpPr>
          <p:nvPr>
            <p:ph type="ftr" sz="quarter" idx="11"/>
          </p:nvPr>
        </p:nvSpPr>
        <p:spPr/>
        <p:txBody>
          <a:bodyPr/>
          <a:lstStyle/>
          <a:p>
            <a:endParaRPr lang="en-CA"/>
          </a:p>
        </p:txBody>
      </p:sp>
      <p:sp>
        <p:nvSpPr>
          <p:cNvPr id="7" name="Slide Number Placeholder 6">
            <a:extLst>
              <a:ext uri="{FF2B5EF4-FFF2-40B4-BE49-F238E27FC236}">
                <a16:creationId xmlns:a16="http://schemas.microsoft.com/office/drawing/2014/main" id="{F6F65191-71AC-4C80-A06C-50B899E9BC4C}"/>
              </a:ext>
            </a:extLst>
          </p:cNvPr>
          <p:cNvSpPr>
            <a:spLocks noGrp="1"/>
          </p:cNvSpPr>
          <p:nvPr>
            <p:ph type="sldNum" sz="quarter" idx="12"/>
          </p:nvPr>
        </p:nvSpPr>
        <p:spPr/>
        <p:txBody>
          <a:bodyPr/>
          <a:lstStyle/>
          <a:p>
            <a:fld id="{3B2990FD-ACBB-426F-8FE3-D6F58A5730B5}" type="slidenum">
              <a:rPr lang="en-CA" smtClean="0"/>
              <a:t>‹#›</a:t>
            </a:fld>
            <a:endParaRPr lang="en-CA"/>
          </a:p>
        </p:txBody>
      </p:sp>
    </p:spTree>
    <p:extLst>
      <p:ext uri="{BB962C8B-B14F-4D97-AF65-F5344CB8AC3E}">
        <p14:creationId xmlns:p14="http://schemas.microsoft.com/office/powerpoint/2010/main" val="43325972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D3DEEB-7DD0-4CE9-933F-9097608093A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CA"/>
          </a:p>
        </p:txBody>
      </p:sp>
      <p:sp>
        <p:nvSpPr>
          <p:cNvPr id="3" name="Picture Placeholder 2">
            <a:extLst>
              <a:ext uri="{FF2B5EF4-FFF2-40B4-BE49-F238E27FC236}">
                <a16:creationId xmlns:a16="http://schemas.microsoft.com/office/drawing/2014/main" id="{50EC7402-5C3E-4936-B508-70BD4FCA259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CA"/>
          </a:p>
        </p:txBody>
      </p:sp>
      <p:sp>
        <p:nvSpPr>
          <p:cNvPr id="4" name="Text Placeholder 3">
            <a:extLst>
              <a:ext uri="{FF2B5EF4-FFF2-40B4-BE49-F238E27FC236}">
                <a16:creationId xmlns:a16="http://schemas.microsoft.com/office/drawing/2014/main" id="{660BF12C-FCC6-4582-A1B3-E6D48B70E51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515BF03C-9434-4141-8BDA-793C1B457259}"/>
              </a:ext>
            </a:extLst>
          </p:cNvPr>
          <p:cNvSpPr>
            <a:spLocks noGrp="1"/>
          </p:cNvSpPr>
          <p:nvPr>
            <p:ph type="dt" sz="half" idx="10"/>
          </p:nvPr>
        </p:nvSpPr>
        <p:spPr/>
        <p:txBody>
          <a:bodyPr/>
          <a:lstStyle/>
          <a:p>
            <a:fld id="{FD16768B-2020-4B9C-8FE3-6C50A6236C8D}" type="datetimeFigureOut">
              <a:rPr lang="en-CA" smtClean="0"/>
              <a:t>2024-01-12</a:t>
            </a:fld>
            <a:endParaRPr lang="en-CA"/>
          </a:p>
        </p:txBody>
      </p:sp>
      <p:sp>
        <p:nvSpPr>
          <p:cNvPr id="6" name="Footer Placeholder 5">
            <a:extLst>
              <a:ext uri="{FF2B5EF4-FFF2-40B4-BE49-F238E27FC236}">
                <a16:creationId xmlns:a16="http://schemas.microsoft.com/office/drawing/2014/main" id="{A50178E8-3239-439B-800E-1077601B5CEE}"/>
              </a:ext>
            </a:extLst>
          </p:cNvPr>
          <p:cNvSpPr>
            <a:spLocks noGrp="1"/>
          </p:cNvSpPr>
          <p:nvPr>
            <p:ph type="ftr" sz="quarter" idx="11"/>
          </p:nvPr>
        </p:nvSpPr>
        <p:spPr/>
        <p:txBody>
          <a:bodyPr/>
          <a:lstStyle/>
          <a:p>
            <a:endParaRPr lang="en-CA"/>
          </a:p>
        </p:txBody>
      </p:sp>
      <p:sp>
        <p:nvSpPr>
          <p:cNvPr id="7" name="Slide Number Placeholder 6">
            <a:extLst>
              <a:ext uri="{FF2B5EF4-FFF2-40B4-BE49-F238E27FC236}">
                <a16:creationId xmlns:a16="http://schemas.microsoft.com/office/drawing/2014/main" id="{7EFABB6E-E76E-4C23-8533-4E837D3C9335}"/>
              </a:ext>
            </a:extLst>
          </p:cNvPr>
          <p:cNvSpPr>
            <a:spLocks noGrp="1"/>
          </p:cNvSpPr>
          <p:nvPr>
            <p:ph type="sldNum" sz="quarter" idx="12"/>
          </p:nvPr>
        </p:nvSpPr>
        <p:spPr/>
        <p:txBody>
          <a:bodyPr/>
          <a:lstStyle/>
          <a:p>
            <a:fld id="{3B2990FD-ACBB-426F-8FE3-D6F58A5730B5}" type="slidenum">
              <a:rPr lang="en-CA" smtClean="0"/>
              <a:t>‹#›</a:t>
            </a:fld>
            <a:endParaRPr lang="en-CA"/>
          </a:p>
        </p:txBody>
      </p:sp>
    </p:spTree>
    <p:extLst>
      <p:ext uri="{BB962C8B-B14F-4D97-AF65-F5344CB8AC3E}">
        <p14:creationId xmlns:p14="http://schemas.microsoft.com/office/powerpoint/2010/main" val="199935069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EAEAEA"/>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0DACD5B-39AB-40DC-8D61-E77E7A535F5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CA"/>
          </a:p>
        </p:txBody>
      </p:sp>
      <p:sp>
        <p:nvSpPr>
          <p:cNvPr id="3" name="Text Placeholder 2">
            <a:extLst>
              <a:ext uri="{FF2B5EF4-FFF2-40B4-BE49-F238E27FC236}">
                <a16:creationId xmlns:a16="http://schemas.microsoft.com/office/drawing/2014/main" id="{092EA361-886E-4658-AA1D-A2957C2A00A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a:extLst>
              <a:ext uri="{FF2B5EF4-FFF2-40B4-BE49-F238E27FC236}">
                <a16:creationId xmlns:a16="http://schemas.microsoft.com/office/drawing/2014/main" id="{000CC503-2279-4A48-A92F-3567C813875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D16768B-2020-4B9C-8FE3-6C50A6236C8D}" type="datetimeFigureOut">
              <a:rPr lang="en-CA" smtClean="0"/>
              <a:t>2024-01-12</a:t>
            </a:fld>
            <a:endParaRPr lang="en-CA"/>
          </a:p>
        </p:txBody>
      </p:sp>
      <p:sp>
        <p:nvSpPr>
          <p:cNvPr id="5" name="Footer Placeholder 4">
            <a:extLst>
              <a:ext uri="{FF2B5EF4-FFF2-40B4-BE49-F238E27FC236}">
                <a16:creationId xmlns:a16="http://schemas.microsoft.com/office/drawing/2014/main" id="{F16B73BE-A398-4433-BB46-24AE15792BE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CA"/>
          </a:p>
        </p:txBody>
      </p:sp>
      <p:sp>
        <p:nvSpPr>
          <p:cNvPr id="6" name="Slide Number Placeholder 5">
            <a:extLst>
              <a:ext uri="{FF2B5EF4-FFF2-40B4-BE49-F238E27FC236}">
                <a16:creationId xmlns:a16="http://schemas.microsoft.com/office/drawing/2014/main" id="{F33E23E1-BECF-4C08-A5BD-7BA7A85519E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B2990FD-ACBB-426F-8FE3-D6F58A5730B5}" type="slidenum">
              <a:rPr lang="en-CA" smtClean="0"/>
              <a:t>‹#›</a:t>
            </a:fld>
            <a:endParaRPr lang="en-CA"/>
          </a:p>
        </p:txBody>
      </p:sp>
    </p:spTree>
    <p:extLst>
      <p:ext uri="{BB962C8B-B14F-4D97-AF65-F5344CB8AC3E}">
        <p14:creationId xmlns:p14="http://schemas.microsoft.com/office/powerpoint/2010/main" val="334172245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hyperlink" Target="https://pixabay.com/de/kommunikation-gemeinschaft-1297590/"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3.png"/><Relationship Id="rId5" Type="http://schemas.openxmlformats.org/officeDocument/2006/relationships/image" Target="../media/image2.JPG"/><Relationship Id="rId4" Type="http://schemas.openxmlformats.org/officeDocument/2006/relationships/hyperlink" Target="https://en.wikipedia.org/wiki/Microsoft_Teams" TargetMode="External"/></Relationships>
</file>

<file path=ppt/slides/_rels/slide10.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BD1EB4-FA0C-4E90-9752-6397DE892484}"/>
              </a:ext>
            </a:extLst>
          </p:cNvPr>
          <p:cNvSpPr>
            <a:spLocks noGrp="1"/>
          </p:cNvSpPr>
          <p:nvPr>
            <p:ph type="ctrTitle"/>
          </p:nvPr>
        </p:nvSpPr>
        <p:spPr>
          <a:xfrm>
            <a:off x="1452101" y="218393"/>
            <a:ext cx="9144000" cy="1807940"/>
          </a:xfrm>
        </p:spPr>
        <p:txBody>
          <a:bodyPr/>
          <a:lstStyle/>
          <a:p>
            <a:r>
              <a:rPr lang="en-US" dirty="0"/>
              <a:t>Microsoft Teams</a:t>
            </a:r>
            <a:br>
              <a:rPr lang="en-US" dirty="0"/>
            </a:br>
            <a:r>
              <a:rPr lang="en-US" dirty="0"/>
              <a:t>An Introduction</a:t>
            </a:r>
            <a:endParaRPr lang="en-CA" dirty="0"/>
          </a:p>
        </p:txBody>
      </p:sp>
      <p:sp>
        <p:nvSpPr>
          <p:cNvPr id="3" name="Subtitle 2">
            <a:extLst>
              <a:ext uri="{FF2B5EF4-FFF2-40B4-BE49-F238E27FC236}">
                <a16:creationId xmlns:a16="http://schemas.microsoft.com/office/drawing/2014/main" id="{FACE76AA-FCF3-4751-ABA1-0B17BD37D72D}"/>
              </a:ext>
            </a:extLst>
          </p:cNvPr>
          <p:cNvSpPr>
            <a:spLocks noGrp="1"/>
          </p:cNvSpPr>
          <p:nvPr>
            <p:ph type="subTitle" idx="1"/>
          </p:nvPr>
        </p:nvSpPr>
        <p:spPr>
          <a:xfrm>
            <a:off x="1743075" y="5702300"/>
            <a:ext cx="9144000" cy="979487"/>
          </a:xfrm>
        </p:spPr>
        <p:txBody>
          <a:bodyPr/>
          <a:lstStyle/>
          <a:p>
            <a:r>
              <a:rPr lang="en-US" dirty="0"/>
              <a:t>By P Fuhry Comm Officer D-9</a:t>
            </a:r>
          </a:p>
          <a:p>
            <a:r>
              <a:rPr lang="en-US" dirty="0"/>
              <a:t>Jan 2024</a:t>
            </a:r>
            <a:endParaRPr lang="en-CA" dirty="0"/>
          </a:p>
        </p:txBody>
      </p:sp>
      <p:pic>
        <p:nvPicPr>
          <p:cNvPr id="5" name="Picture 4">
            <a:extLst>
              <a:ext uri="{FF2B5EF4-FFF2-40B4-BE49-F238E27FC236}">
                <a16:creationId xmlns:a16="http://schemas.microsoft.com/office/drawing/2014/main" id="{136BCF5B-3D4E-4AB2-8190-688C99F0F1C7}"/>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9624090" y="318586"/>
            <a:ext cx="1944022" cy="1807940"/>
          </a:xfrm>
          <a:prstGeom prst="rect">
            <a:avLst/>
          </a:prstGeom>
        </p:spPr>
      </p:pic>
      <p:pic>
        <p:nvPicPr>
          <p:cNvPr id="14" name="Picture 13">
            <a:extLst>
              <a:ext uri="{FF2B5EF4-FFF2-40B4-BE49-F238E27FC236}">
                <a16:creationId xmlns:a16="http://schemas.microsoft.com/office/drawing/2014/main" id="{35527CC3-70DE-403F-92CB-1082F56CD6CB}"/>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57176" y="218393"/>
            <a:ext cx="2924175" cy="2008326"/>
          </a:xfrm>
          <a:prstGeom prst="rect">
            <a:avLst/>
          </a:prstGeom>
        </p:spPr>
      </p:pic>
      <p:pic>
        <p:nvPicPr>
          <p:cNvPr id="16" name="Picture 15">
            <a:extLst>
              <a:ext uri="{FF2B5EF4-FFF2-40B4-BE49-F238E27FC236}">
                <a16:creationId xmlns:a16="http://schemas.microsoft.com/office/drawing/2014/main" id="{319F4BCC-3355-41C8-A774-81EE743F3429}"/>
              </a:ext>
            </a:extLst>
          </p:cNvPr>
          <p:cNvPicPr>
            <a:picLocks noChangeAspect="1"/>
          </p:cNvPicPr>
          <p:nvPr/>
        </p:nvPicPr>
        <p:blipFill>
          <a:blip r:embed="rId6">
            <a:extLst>
              <a:ext uri="{28A0092B-C50C-407E-A947-70E740481C1C}">
                <a14:useLocalDpi xmlns:a14="http://schemas.microsoft.com/office/drawing/2010/main" val="0"/>
              </a:ext>
              <a:ext uri="{837473B0-CC2E-450A-ABE3-18F120FF3D39}">
                <a1611:picAttrSrcUrl xmlns:a1611="http://schemas.microsoft.com/office/drawing/2016/11/main" r:id="rId7"/>
              </a:ext>
            </a:extLst>
          </a:blip>
          <a:stretch>
            <a:fillRect/>
          </a:stretch>
        </p:blipFill>
        <p:spPr>
          <a:xfrm>
            <a:off x="3390900" y="1953840"/>
            <a:ext cx="5410200" cy="3820954"/>
          </a:xfrm>
          <a:prstGeom prst="rect">
            <a:avLst/>
          </a:prstGeom>
          <a:effectLst>
            <a:softEdge rad="254000"/>
          </a:effectLst>
        </p:spPr>
      </p:pic>
    </p:spTree>
    <p:extLst>
      <p:ext uri="{BB962C8B-B14F-4D97-AF65-F5344CB8AC3E}">
        <p14:creationId xmlns:p14="http://schemas.microsoft.com/office/powerpoint/2010/main" val="333107941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7B960623-3F5B-4B80-8482-09400D67C60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88627" y="0"/>
            <a:ext cx="11014745" cy="6858000"/>
          </a:xfrm>
          <a:prstGeom prst="rect">
            <a:avLst/>
          </a:prstGeom>
        </p:spPr>
      </p:pic>
    </p:spTree>
    <p:extLst>
      <p:ext uri="{BB962C8B-B14F-4D97-AF65-F5344CB8AC3E}">
        <p14:creationId xmlns:p14="http://schemas.microsoft.com/office/powerpoint/2010/main" val="73949773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BD1F09E4-EF08-4607-B262-AEC34560009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92434" y="0"/>
            <a:ext cx="11007132" cy="6858000"/>
          </a:xfrm>
          <a:prstGeom prst="rect">
            <a:avLst/>
          </a:prstGeom>
        </p:spPr>
      </p:pic>
    </p:spTree>
    <p:extLst>
      <p:ext uri="{BB962C8B-B14F-4D97-AF65-F5344CB8AC3E}">
        <p14:creationId xmlns:p14="http://schemas.microsoft.com/office/powerpoint/2010/main" val="311900776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449C8CD8-853D-40EA-9FBD-6CC4736804E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9600" y="0"/>
            <a:ext cx="10972800" cy="6858000"/>
          </a:xfrm>
          <a:prstGeom prst="rect">
            <a:avLst/>
          </a:prstGeom>
        </p:spPr>
      </p:pic>
    </p:spTree>
    <p:extLst>
      <p:ext uri="{BB962C8B-B14F-4D97-AF65-F5344CB8AC3E}">
        <p14:creationId xmlns:p14="http://schemas.microsoft.com/office/powerpoint/2010/main" val="5205962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C1CB89F9-9896-4C3B-8683-45FE41F01A7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3796" y="0"/>
            <a:ext cx="11064408" cy="6858000"/>
          </a:xfrm>
          <a:prstGeom prst="rect">
            <a:avLst/>
          </a:prstGeom>
        </p:spPr>
      </p:pic>
    </p:spTree>
    <p:extLst>
      <p:ext uri="{BB962C8B-B14F-4D97-AF65-F5344CB8AC3E}">
        <p14:creationId xmlns:p14="http://schemas.microsoft.com/office/powerpoint/2010/main" val="412653008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B89EDFB4-E656-4E3C-9AB3-61B0E8F7E69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2560" y="0"/>
            <a:ext cx="10986880" cy="6858000"/>
          </a:xfrm>
          <a:prstGeom prst="rect">
            <a:avLst/>
          </a:prstGeom>
        </p:spPr>
      </p:pic>
    </p:spTree>
    <p:extLst>
      <p:ext uri="{BB962C8B-B14F-4D97-AF65-F5344CB8AC3E}">
        <p14:creationId xmlns:p14="http://schemas.microsoft.com/office/powerpoint/2010/main" val="368151825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0BE5CB0F-6725-4BA6-90F8-A2D47DFFC51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8141" y="0"/>
            <a:ext cx="11035717" cy="6858000"/>
          </a:xfrm>
          <a:prstGeom prst="rect">
            <a:avLst/>
          </a:prstGeom>
        </p:spPr>
      </p:pic>
    </p:spTree>
    <p:extLst>
      <p:ext uri="{BB962C8B-B14F-4D97-AF65-F5344CB8AC3E}">
        <p14:creationId xmlns:p14="http://schemas.microsoft.com/office/powerpoint/2010/main" val="230927941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EB26359D-9F03-4AEE-AEFC-0DE55955A86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2560" y="0"/>
            <a:ext cx="10986880" cy="6858000"/>
          </a:xfrm>
          <a:prstGeom prst="rect">
            <a:avLst/>
          </a:prstGeom>
        </p:spPr>
      </p:pic>
    </p:spTree>
    <p:extLst>
      <p:ext uri="{BB962C8B-B14F-4D97-AF65-F5344CB8AC3E}">
        <p14:creationId xmlns:p14="http://schemas.microsoft.com/office/powerpoint/2010/main" val="123850726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9487D4B7-3247-4812-8BD0-08076DC105D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7682" y="0"/>
            <a:ext cx="11036635" cy="6858000"/>
          </a:xfrm>
          <a:prstGeom prst="rect">
            <a:avLst/>
          </a:prstGeom>
        </p:spPr>
      </p:pic>
    </p:spTree>
    <p:extLst>
      <p:ext uri="{BB962C8B-B14F-4D97-AF65-F5344CB8AC3E}">
        <p14:creationId xmlns:p14="http://schemas.microsoft.com/office/powerpoint/2010/main" val="114286246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0F876336-45D1-41A1-ADBE-78A7B6E20AB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2560" y="0"/>
            <a:ext cx="10986880" cy="6858000"/>
          </a:xfrm>
          <a:prstGeom prst="rect">
            <a:avLst/>
          </a:prstGeom>
        </p:spPr>
      </p:pic>
    </p:spTree>
    <p:extLst>
      <p:ext uri="{BB962C8B-B14F-4D97-AF65-F5344CB8AC3E}">
        <p14:creationId xmlns:p14="http://schemas.microsoft.com/office/powerpoint/2010/main" val="150573536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EBAABC6C-F156-4470-80D5-FDA1E6EE4D2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2560" y="0"/>
            <a:ext cx="10986880" cy="6858000"/>
          </a:xfrm>
          <a:prstGeom prst="rect">
            <a:avLst/>
          </a:prstGeom>
        </p:spPr>
      </p:pic>
    </p:spTree>
    <p:extLst>
      <p:ext uri="{BB962C8B-B14F-4D97-AF65-F5344CB8AC3E}">
        <p14:creationId xmlns:p14="http://schemas.microsoft.com/office/powerpoint/2010/main" val="80218057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4F26CF-BEDF-4C9F-941D-E21CBB2FC4C7}"/>
              </a:ext>
            </a:extLst>
          </p:cNvPr>
          <p:cNvSpPr>
            <a:spLocks noGrp="1"/>
          </p:cNvSpPr>
          <p:nvPr>
            <p:ph type="title"/>
          </p:nvPr>
        </p:nvSpPr>
        <p:spPr/>
        <p:txBody>
          <a:bodyPr/>
          <a:lstStyle/>
          <a:p>
            <a:r>
              <a:rPr lang="en-US" dirty="0"/>
              <a:t>History</a:t>
            </a:r>
            <a:endParaRPr lang="en-CA" dirty="0"/>
          </a:p>
        </p:txBody>
      </p:sp>
      <p:sp>
        <p:nvSpPr>
          <p:cNvPr id="3" name="Content Placeholder 2">
            <a:extLst>
              <a:ext uri="{FF2B5EF4-FFF2-40B4-BE49-F238E27FC236}">
                <a16:creationId xmlns:a16="http://schemas.microsoft.com/office/drawing/2014/main" id="{6B8797FD-4D4E-40EE-8F82-6BC7409D9A9A}"/>
              </a:ext>
            </a:extLst>
          </p:cNvPr>
          <p:cNvSpPr>
            <a:spLocks noGrp="1"/>
          </p:cNvSpPr>
          <p:nvPr>
            <p:ph idx="1"/>
          </p:nvPr>
        </p:nvSpPr>
        <p:spPr/>
        <p:txBody>
          <a:bodyPr/>
          <a:lstStyle/>
          <a:p>
            <a:r>
              <a:rPr lang="en-US" dirty="0"/>
              <a:t>MS-Teams has always been seen as a part of an integrated office software package (CPS-ECP is using it as a separate communications solution)</a:t>
            </a:r>
          </a:p>
          <a:p>
            <a:r>
              <a:rPr lang="en-US" dirty="0"/>
              <a:t>In 2007 MS bought a company </a:t>
            </a:r>
            <a:r>
              <a:rPr lang="en-US" dirty="0" err="1"/>
              <a:t>Parlano</a:t>
            </a:r>
            <a:r>
              <a:rPr lang="en-US" dirty="0"/>
              <a:t> which had a group chat product called </a:t>
            </a:r>
            <a:r>
              <a:rPr lang="en-US" dirty="0" err="1"/>
              <a:t>MindAlign</a:t>
            </a:r>
            <a:r>
              <a:rPr lang="en-US" dirty="0"/>
              <a:t>.  </a:t>
            </a:r>
            <a:r>
              <a:rPr lang="en-US" dirty="0" err="1"/>
              <a:t>MindAlign</a:t>
            </a:r>
            <a:r>
              <a:rPr lang="en-US" dirty="0"/>
              <a:t> was sold the same year after MS incorporated its chat software into MS-Office Communicator</a:t>
            </a:r>
          </a:p>
          <a:p>
            <a:r>
              <a:rPr lang="en-US" dirty="0"/>
              <a:t>In 2010 MS-Lync replaced Communicator and had a good video chat capability however no one ever used it (e-mail ruled!)</a:t>
            </a:r>
          </a:p>
          <a:p>
            <a:r>
              <a:rPr lang="en-US" dirty="0"/>
              <a:t>In 2011 MS bought Skype (330 million video chat users) for its user base.  These users were slowly brought into the MS fold</a:t>
            </a:r>
            <a:endParaRPr lang="en-CA" dirty="0"/>
          </a:p>
        </p:txBody>
      </p:sp>
    </p:spTree>
    <p:extLst>
      <p:ext uri="{BB962C8B-B14F-4D97-AF65-F5344CB8AC3E}">
        <p14:creationId xmlns:p14="http://schemas.microsoft.com/office/powerpoint/2010/main" val="39260170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DA79EDE0-96AB-44D4-AEB0-8785B9B38BC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2560" y="0"/>
            <a:ext cx="10986880" cy="6858000"/>
          </a:xfrm>
          <a:prstGeom prst="rect">
            <a:avLst/>
          </a:prstGeom>
        </p:spPr>
      </p:pic>
    </p:spTree>
    <p:extLst>
      <p:ext uri="{BB962C8B-B14F-4D97-AF65-F5344CB8AC3E}">
        <p14:creationId xmlns:p14="http://schemas.microsoft.com/office/powerpoint/2010/main" val="45829732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FCAA47B7-57B8-4868-9DD2-836B71959CA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2560" y="0"/>
            <a:ext cx="10986880" cy="6858000"/>
          </a:xfrm>
          <a:prstGeom prst="rect">
            <a:avLst/>
          </a:prstGeom>
        </p:spPr>
      </p:pic>
    </p:spTree>
    <p:extLst>
      <p:ext uri="{BB962C8B-B14F-4D97-AF65-F5344CB8AC3E}">
        <p14:creationId xmlns:p14="http://schemas.microsoft.com/office/powerpoint/2010/main" val="175979342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2412B5F9-4CDF-474D-9761-60A68C987BB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2560" y="0"/>
            <a:ext cx="10986880" cy="6858000"/>
          </a:xfrm>
          <a:prstGeom prst="rect">
            <a:avLst/>
          </a:prstGeom>
        </p:spPr>
      </p:pic>
    </p:spTree>
    <p:extLst>
      <p:ext uri="{BB962C8B-B14F-4D97-AF65-F5344CB8AC3E}">
        <p14:creationId xmlns:p14="http://schemas.microsoft.com/office/powerpoint/2010/main" val="182462496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9AAFCBC6-C727-40BC-9571-958C6213DE9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79131" y="0"/>
            <a:ext cx="11633737" cy="6858000"/>
          </a:xfrm>
          <a:prstGeom prst="rect">
            <a:avLst/>
          </a:prstGeom>
        </p:spPr>
      </p:pic>
    </p:spTree>
    <p:extLst>
      <p:ext uri="{BB962C8B-B14F-4D97-AF65-F5344CB8AC3E}">
        <p14:creationId xmlns:p14="http://schemas.microsoft.com/office/powerpoint/2010/main" val="269058515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419552C1-0F1E-4FD6-AB97-58570D4FDE5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79131" y="0"/>
            <a:ext cx="11633737" cy="6858000"/>
          </a:xfrm>
          <a:prstGeom prst="rect">
            <a:avLst/>
          </a:prstGeom>
        </p:spPr>
      </p:pic>
    </p:spTree>
    <p:extLst>
      <p:ext uri="{BB962C8B-B14F-4D97-AF65-F5344CB8AC3E}">
        <p14:creationId xmlns:p14="http://schemas.microsoft.com/office/powerpoint/2010/main" val="308205188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70504C8B-EEA0-4A28-8EC5-426FDDF45233}"/>
              </a:ext>
            </a:extLst>
          </p:cNvPr>
          <p:cNvSpPr/>
          <p:nvPr/>
        </p:nvSpPr>
        <p:spPr>
          <a:xfrm>
            <a:off x="3771490" y="2967335"/>
            <a:ext cx="4649030" cy="1754326"/>
          </a:xfrm>
          <a:prstGeom prst="rect">
            <a:avLst/>
          </a:prstGeom>
          <a:noFill/>
        </p:spPr>
        <p:txBody>
          <a:bodyPr wrap="none" lIns="91440" tIns="45720" rIns="91440" bIns="45720">
            <a:spAutoFit/>
          </a:bodyPr>
          <a:lstStyle/>
          <a:p>
            <a:pPr algn="ctr"/>
            <a:r>
              <a:rPr lang="en-US" sz="5400" b="1" cap="none" spc="0" dirty="0">
                <a:ln w="9525">
                  <a:solidFill>
                    <a:schemeClr val="bg1"/>
                  </a:solidFill>
                  <a:prstDash val="solid"/>
                </a:ln>
                <a:solidFill>
                  <a:schemeClr val="tx1"/>
                </a:solidFill>
                <a:effectLst>
                  <a:outerShdw blurRad="12700" dist="38100" dir="2700000" algn="tl" rotWithShape="0">
                    <a:schemeClr val="bg1">
                      <a:lumMod val="50000"/>
                    </a:schemeClr>
                  </a:outerShdw>
                </a:effectLst>
              </a:rPr>
              <a:t>The End </a:t>
            </a:r>
          </a:p>
          <a:p>
            <a:pPr algn="ctr"/>
            <a:r>
              <a:rPr lang="en-US" sz="5400" b="1" cap="none" spc="0" dirty="0">
                <a:ln w="9525">
                  <a:solidFill>
                    <a:schemeClr val="bg1"/>
                  </a:solidFill>
                  <a:prstDash val="solid"/>
                </a:ln>
                <a:solidFill>
                  <a:schemeClr val="tx1"/>
                </a:solidFill>
                <a:effectLst>
                  <a:outerShdw blurRad="12700" dist="38100" dir="2700000" algn="tl" rotWithShape="0">
                    <a:schemeClr val="bg1">
                      <a:lumMod val="50000"/>
                    </a:schemeClr>
                  </a:outerShdw>
                </a:effectLst>
              </a:rPr>
              <a:t>(of this section)</a:t>
            </a:r>
          </a:p>
        </p:txBody>
      </p:sp>
    </p:spTree>
    <p:extLst>
      <p:ext uri="{BB962C8B-B14F-4D97-AF65-F5344CB8AC3E}">
        <p14:creationId xmlns:p14="http://schemas.microsoft.com/office/powerpoint/2010/main" val="40937070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4F26CF-BEDF-4C9F-941D-E21CBB2FC4C7}"/>
              </a:ext>
            </a:extLst>
          </p:cNvPr>
          <p:cNvSpPr>
            <a:spLocks noGrp="1"/>
          </p:cNvSpPr>
          <p:nvPr>
            <p:ph type="title"/>
          </p:nvPr>
        </p:nvSpPr>
        <p:spPr/>
        <p:txBody>
          <a:bodyPr/>
          <a:lstStyle/>
          <a:p>
            <a:r>
              <a:rPr lang="en-US" dirty="0"/>
              <a:t>History</a:t>
            </a:r>
            <a:endParaRPr lang="en-CA" dirty="0"/>
          </a:p>
        </p:txBody>
      </p:sp>
      <p:sp>
        <p:nvSpPr>
          <p:cNvPr id="3" name="Content Placeholder 2">
            <a:extLst>
              <a:ext uri="{FF2B5EF4-FFF2-40B4-BE49-F238E27FC236}">
                <a16:creationId xmlns:a16="http://schemas.microsoft.com/office/drawing/2014/main" id="{6B8797FD-4D4E-40EE-8F82-6BC7409D9A9A}"/>
              </a:ext>
            </a:extLst>
          </p:cNvPr>
          <p:cNvSpPr>
            <a:spLocks noGrp="1"/>
          </p:cNvSpPr>
          <p:nvPr>
            <p:ph idx="1"/>
          </p:nvPr>
        </p:nvSpPr>
        <p:spPr/>
        <p:txBody>
          <a:bodyPr/>
          <a:lstStyle/>
          <a:p>
            <a:r>
              <a:rPr lang="en-US" dirty="0"/>
              <a:t>In 2013 the software Slack became very popular as a Teams-like product; business users discovered e-mail wasn’t the best for group communication, collaborative work, and online meetings</a:t>
            </a:r>
          </a:p>
          <a:p>
            <a:r>
              <a:rPr lang="en-US" dirty="0"/>
              <a:t>In 2016 those in MS who wanted Slack users wanted to buy Slack for $8 billion, Bill Gates nixed the idea and set up a group to create Teams</a:t>
            </a:r>
          </a:p>
          <a:p>
            <a:r>
              <a:rPr lang="en-US" dirty="0"/>
              <a:t>MS-Teams integration with MS-Office is a very big plus, plus it’s free</a:t>
            </a:r>
          </a:p>
          <a:p>
            <a:r>
              <a:rPr lang="en-US" dirty="0"/>
              <a:t>In 2019 MS-Teams active daily users exceeded those of Slack</a:t>
            </a:r>
          </a:p>
          <a:p>
            <a:r>
              <a:rPr lang="en-US" dirty="0"/>
              <a:t>During COVID, Zoom grew massively and is </a:t>
            </a:r>
            <a:r>
              <a:rPr lang="en-US"/>
              <a:t>well known however </a:t>
            </a:r>
            <a:r>
              <a:rPr lang="en-US" dirty="0"/>
              <a:t>Teams went from 10’s millions to hundreds of millions of users.</a:t>
            </a:r>
            <a:endParaRPr lang="en-CA" dirty="0"/>
          </a:p>
        </p:txBody>
      </p:sp>
    </p:spTree>
    <p:extLst>
      <p:ext uri="{BB962C8B-B14F-4D97-AF65-F5344CB8AC3E}">
        <p14:creationId xmlns:p14="http://schemas.microsoft.com/office/powerpoint/2010/main" val="362161990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4F26CF-BEDF-4C9F-941D-E21CBB2FC4C7}"/>
              </a:ext>
            </a:extLst>
          </p:cNvPr>
          <p:cNvSpPr>
            <a:spLocks noGrp="1"/>
          </p:cNvSpPr>
          <p:nvPr>
            <p:ph type="title"/>
          </p:nvPr>
        </p:nvSpPr>
        <p:spPr/>
        <p:txBody>
          <a:bodyPr/>
          <a:lstStyle/>
          <a:p>
            <a:pPr algn="ctr"/>
            <a:r>
              <a:rPr lang="en-US" dirty="0"/>
              <a:t>What Your Computer or Phone Needs to Run MS Teams</a:t>
            </a:r>
            <a:endParaRPr lang="en-CA" dirty="0"/>
          </a:p>
        </p:txBody>
      </p:sp>
      <p:sp>
        <p:nvSpPr>
          <p:cNvPr id="3" name="Content Placeholder 2">
            <a:extLst>
              <a:ext uri="{FF2B5EF4-FFF2-40B4-BE49-F238E27FC236}">
                <a16:creationId xmlns:a16="http://schemas.microsoft.com/office/drawing/2014/main" id="{6B8797FD-4D4E-40EE-8F82-6BC7409D9A9A}"/>
              </a:ext>
            </a:extLst>
          </p:cNvPr>
          <p:cNvSpPr>
            <a:spLocks noGrp="1"/>
          </p:cNvSpPr>
          <p:nvPr>
            <p:ph idx="1"/>
          </p:nvPr>
        </p:nvSpPr>
        <p:spPr>
          <a:xfrm>
            <a:off x="447674" y="1833563"/>
            <a:ext cx="11263313" cy="4919662"/>
          </a:xfrm>
        </p:spPr>
        <p:txBody>
          <a:bodyPr>
            <a:normAutofit fontScale="92500" lnSpcReduction="10000"/>
          </a:bodyPr>
          <a:lstStyle/>
          <a:p>
            <a:r>
              <a:rPr lang="en-US" dirty="0"/>
              <a:t>Windows Personal Computer (Minimum Requirements)</a:t>
            </a:r>
          </a:p>
          <a:p>
            <a:pPr lvl="1"/>
            <a:r>
              <a:rPr lang="en-US" dirty="0"/>
              <a:t>Dual Core Processor, 1.1 GHz or faster (~5 years old)</a:t>
            </a:r>
          </a:p>
          <a:p>
            <a:pPr lvl="1"/>
            <a:r>
              <a:rPr lang="en-US" dirty="0"/>
              <a:t>4 GB RAM</a:t>
            </a:r>
          </a:p>
          <a:p>
            <a:pPr lvl="1"/>
            <a:r>
              <a:rPr lang="en-US" dirty="0"/>
              <a:t>3 GB available disk space (can be a solid state hard drive)</a:t>
            </a:r>
          </a:p>
          <a:p>
            <a:pPr lvl="1"/>
            <a:r>
              <a:rPr lang="en-US" dirty="0"/>
              <a:t>1024 * 768 screen resolution</a:t>
            </a:r>
          </a:p>
          <a:p>
            <a:pPr lvl="1"/>
            <a:r>
              <a:rPr lang="en-US" dirty="0"/>
              <a:t>Operating System – Windows 11, Windows 10</a:t>
            </a:r>
          </a:p>
          <a:p>
            <a:pPr lvl="1"/>
            <a:r>
              <a:rPr lang="en-US" dirty="0"/>
              <a:t>Plug in Video Camera USB 2.0</a:t>
            </a:r>
          </a:p>
          <a:p>
            <a:pPr lvl="1"/>
            <a:r>
              <a:rPr lang="en-US" dirty="0"/>
              <a:t>Turning camera on?  Windows 11 or 10 with 4 core processor recommended</a:t>
            </a:r>
          </a:p>
          <a:p>
            <a:r>
              <a:rPr lang="en-US" dirty="0"/>
              <a:t>MS-Edge (latest + 2 versions back), Google Chrome (latest + 2 version back)</a:t>
            </a:r>
          </a:p>
          <a:p>
            <a:pPr marL="0" indent="0">
              <a:buNone/>
            </a:pPr>
            <a:endParaRPr lang="en-US" dirty="0"/>
          </a:p>
          <a:p>
            <a:r>
              <a:rPr lang="en-US" dirty="0"/>
              <a:t>Android  Phones</a:t>
            </a:r>
          </a:p>
          <a:p>
            <a:pPr lvl="1"/>
            <a:r>
              <a:rPr lang="en-US" dirty="0"/>
              <a:t>Last four major versions of Android</a:t>
            </a:r>
          </a:p>
          <a:p>
            <a:pPr lvl="2"/>
            <a:r>
              <a:rPr lang="en-US" dirty="0"/>
              <a:t> ~oldest Version 11:  Red Velvet Cake Sept 8/20, Version 12:  Snow Cone Oct 4/21</a:t>
            </a:r>
            <a:endParaRPr lang="en-CA" dirty="0"/>
          </a:p>
        </p:txBody>
      </p:sp>
    </p:spTree>
    <p:extLst>
      <p:ext uri="{BB962C8B-B14F-4D97-AF65-F5344CB8AC3E}">
        <p14:creationId xmlns:p14="http://schemas.microsoft.com/office/powerpoint/2010/main" val="104378951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65BFE3A3-D34D-4A92-B899-491C2180DB3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152900" y="2406650"/>
            <a:ext cx="3886200" cy="2044700"/>
          </a:xfrm>
          <a:prstGeom prst="rect">
            <a:avLst/>
          </a:prstGeom>
        </p:spPr>
      </p:pic>
      <p:sp>
        <p:nvSpPr>
          <p:cNvPr id="4" name="TextBox 3">
            <a:extLst>
              <a:ext uri="{FF2B5EF4-FFF2-40B4-BE49-F238E27FC236}">
                <a16:creationId xmlns:a16="http://schemas.microsoft.com/office/drawing/2014/main" id="{28DDF359-D3CF-4E79-A249-74A1D178C9B6}"/>
              </a:ext>
            </a:extLst>
          </p:cNvPr>
          <p:cNvSpPr txBox="1"/>
          <p:nvPr/>
        </p:nvSpPr>
        <p:spPr>
          <a:xfrm>
            <a:off x="3457575" y="833438"/>
            <a:ext cx="4777013" cy="1200329"/>
          </a:xfrm>
          <a:prstGeom prst="rect">
            <a:avLst/>
          </a:prstGeom>
          <a:noFill/>
        </p:spPr>
        <p:txBody>
          <a:bodyPr wrap="none" rtlCol="0">
            <a:spAutoFit/>
          </a:bodyPr>
          <a:lstStyle/>
          <a:p>
            <a:r>
              <a:rPr lang="en-US" sz="3600" dirty="0"/>
              <a:t>Joining a Teams Meeting</a:t>
            </a:r>
          </a:p>
          <a:p>
            <a:r>
              <a:rPr lang="en-US" sz="3600" dirty="0"/>
              <a:t>Your Invitation…</a:t>
            </a:r>
            <a:endParaRPr lang="en-CA" sz="3600" dirty="0"/>
          </a:p>
        </p:txBody>
      </p:sp>
      <p:sp>
        <p:nvSpPr>
          <p:cNvPr id="5" name="TextBox 4">
            <a:extLst>
              <a:ext uri="{FF2B5EF4-FFF2-40B4-BE49-F238E27FC236}">
                <a16:creationId xmlns:a16="http://schemas.microsoft.com/office/drawing/2014/main" id="{9766B218-7889-4486-9ECD-70D87A22AF0A}"/>
              </a:ext>
            </a:extLst>
          </p:cNvPr>
          <p:cNvSpPr txBox="1"/>
          <p:nvPr/>
        </p:nvSpPr>
        <p:spPr>
          <a:xfrm>
            <a:off x="2676525" y="5110162"/>
            <a:ext cx="7072577" cy="523220"/>
          </a:xfrm>
          <a:prstGeom prst="rect">
            <a:avLst/>
          </a:prstGeom>
          <a:noFill/>
        </p:spPr>
        <p:txBody>
          <a:bodyPr wrap="none" rtlCol="0">
            <a:spAutoFit/>
          </a:bodyPr>
          <a:lstStyle/>
          <a:p>
            <a:r>
              <a:rPr lang="en-US" sz="2800" dirty="0"/>
              <a:t>-  Typically sent to you in the Notice of Meeting</a:t>
            </a:r>
            <a:endParaRPr lang="en-CA" sz="2800" dirty="0"/>
          </a:p>
        </p:txBody>
      </p:sp>
      <p:sp>
        <p:nvSpPr>
          <p:cNvPr id="2" name="Arrow: Right 1">
            <a:extLst>
              <a:ext uri="{FF2B5EF4-FFF2-40B4-BE49-F238E27FC236}">
                <a16:creationId xmlns:a16="http://schemas.microsoft.com/office/drawing/2014/main" id="{4368960F-B2E1-4697-AFF8-2B0196E09396}"/>
              </a:ext>
            </a:extLst>
          </p:cNvPr>
          <p:cNvSpPr/>
          <p:nvPr/>
        </p:nvSpPr>
        <p:spPr>
          <a:xfrm>
            <a:off x="2476501" y="3152775"/>
            <a:ext cx="1271588" cy="695325"/>
          </a:xfrm>
          <a:prstGeom prst="rightArrow">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CA"/>
          </a:p>
        </p:txBody>
      </p:sp>
    </p:spTree>
    <p:extLst>
      <p:ext uri="{BB962C8B-B14F-4D97-AF65-F5344CB8AC3E}">
        <p14:creationId xmlns:p14="http://schemas.microsoft.com/office/powerpoint/2010/main" val="33204711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275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5A181B26-EA80-4AC0-A8B5-73F772BCAEE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7225" y="148166"/>
            <a:ext cx="11180233" cy="6561667"/>
          </a:xfrm>
          <a:prstGeom prst="rect">
            <a:avLst/>
          </a:prstGeom>
        </p:spPr>
      </p:pic>
      <p:sp>
        <p:nvSpPr>
          <p:cNvPr id="2" name="Arrow: Left 1">
            <a:extLst>
              <a:ext uri="{FF2B5EF4-FFF2-40B4-BE49-F238E27FC236}">
                <a16:creationId xmlns:a16="http://schemas.microsoft.com/office/drawing/2014/main" id="{B4195C04-E794-4A9F-9D33-0FBDD7750893}"/>
              </a:ext>
            </a:extLst>
          </p:cNvPr>
          <p:cNvSpPr/>
          <p:nvPr/>
        </p:nvSpPr>
        <p:spPr>
          <a:xfrm>
            <a:off x="10944224" y="3900489"/>
            <a:ext cx="1019175" cy="738188"/>
          </a:xfrm>
          <a:prstGeom prst="leftArrow">
            <a:avLst/>
          </a:prstGeom>
        </p:spPr>
        <p:style>
          <a:lnRef idx="2">
            <a:schemeClr val="accent2">
              <a:shade val="50000"/>
            </a:schemeClr>
          </a:lnRef>
          <a:fillRef idx="1">
            <a:schemeClr val="accent2"/>
          </a:fillRef>
          <a:effectRef idx="0">
            <a:schemeClr val="accent2"/>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4400" dirty="0">
                <a:ln w="0"/>
                <a:solidFill>
                  <a:schemeClr val="tx1"/>
                </a:solidFill>
                <a:effectLst>
                  <a:outerShdw blurRad="38100" dist="19050" dir="2700000" algn="tl" rotWithShape="0">
                    <a:schemeClr val="dk1">
                      <a:alpha val="40000"/>
                    </a:schemeClr>
                  </a:outerShdw>
                </a:effectLst>
              </a:rPr>
              <a:t>X</a:t>
            </a:r>
            <a:endParaRPr lang="en-CA" sz="4400" dirty="0">
              <a:ln w="0"/>
              <a:solidFill>
                <a:schemeClr val="tx1"/>
              </a:solidFill>
              <a:effectLst>
                <a:outerShdw blurRad="38100" dist="19050" dir="2700000" algn="tl" rotWithShape="0">
                  <a:schemeClr val="dk1">
                    <a:alpha val="40000"/>
                  </a:schemeClr>
                </a:outerShdw>
              </a:effectLst>
            </a:endParaRPr>
          </a:p>
        </p:txBody>
      </p:sp>
      <p:sp>
        <p:nvSpPr>
          <p:cNvPr id="4" name="Star: 5 Points 3">
            <a:extLst>
              <a:ext uri="{FF2B5EF4-FFF2-40B4-BE49-F238E27FC236}">
                <a16:creationId xmlns:a16="http://schemas.microsoft.com/office/drawing/2014/main" id="{F197D4A4-8F14-4989-AD2B-9EA0F81C2FAD}"/>
              </a:ext>
            </a:extLst>
          </p:cNvPr>
          <p:cNvSpPr/>
          <p:nvPr/>
        </p:nvSpPr>
        <p:spPr>
          <a:xfrm>
            <a:off x="10987087" y="2405063"/>
            <a:ext cx="619125" cy="552450"/>
          </a:xfrm>
          <a:prstGeom prst="star5">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CA"/>
          </a:p>
        </p:txBody>
      </p:sp>
    </p:spTree>
    <p:extLst>
      <p:ext uri="{BB962C8B-B14F-4D97-AF65-F5344CB8AC3E}">
        <p14:creationId xmlns:p14="http://schemas.microsoft.com/office/powerpoint/2010/main" val="11044747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1+#ppt_w/2"/>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72A67E05-AFEA-4644-B6AC-83C4ACF02E6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4609" y="0"/>
            <a:ext cx="11062782" cy="6858000"/>
          </a:xfrm>
          <a:prstGeom prst="rect">
            <a:avLst/>
          </a:prstGeom>
        </p:spPr>
      </p:pic>
      <p:sp>
        <p:nvSpPr>
          <p:cNvPr id="2" name="Arrow: Right 1">
            <a:extLst>
              <a:ext uri="{FF2B5EF4-FFF2-40B4-BE49-F238E27FC236}">
                <a16:creationId xmlns:a16="http://schemas.microsoft.com/office/drawing/2014/main" id="{090B0ABA-F62B-452C-955D-1B2E687E4909}"/>
              </a:ext>
            </a:extLst>
          </p:cNvPr>
          <p:cNvSpPr/>
          <p:nvPr/>
        </p:nvSpPr>
        <p:spPr>
          <a:xfrm rot="18573305">
            <a:off x="8205787" y="1171576"/>
            <a:ext cx="1290638" cy="814388"/>
          </a:xfrm>
          <a:prstGeom prst="rightArrow">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CA"/>
          </a:p>
        </p:txBody>
      </p:sp>
    </p:spTree>
    <p:extLst>
      <p:ext uri="{BB962C8B-B14F-4D97-AF65-F5344CB8AC3E}">
        <p14:creationId xmlns:p14="http://schemas.microsoft.com/office/powerpoint/2010/main" val="244913182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FA950D4D-025D-41CD-A207-326C163D8E0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4764" y="0"/>
            <a:ext cx="11042471" cy="6858000"/>
          </a:xfrm>
          <a:prstGeom prst="rect">
            <a:avLst/>
          </a:prstGeom>
        </p:spPr>
      </p:pic>
    </p:spTree>
    <p:extLst>
      <p:ext uri="{BB962C8B-B14F-4D97-AF65-F5344CB8AC3E}">
        <p14:creationId xmlns:p14="http://schemas.microsoft.com/office/powerpoint/2010/main" val="333256226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7DC8A8E7-DBBB-4B59-8635-9A455B5EA7C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86977" y="0"/>
            <a:ext cx="11018045" cy="6858000"/>
          </a:xfrm>
          <a:prstGeom prst="rect">
            <a:avLst/>
          </a:prstGeom>
        </p:spPr>
      </p:pic>
    </p:spTree>
    <p:extLst>
      <p:ext uri="{BB962C8B-B14F-4D97-AF65-F5344CB8AC3E}">
        <p14:creationId xmlns:p14="http://schemas.microsoft.com/office/powerpoint/2010/main" val="314941400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323</TotalTime>
  <Words>1260</Words>
  <Application>Microsoft Office PowerPoint</Application>
  <PresentationFormat>Widescreen</PresentationFormat>
  <Paragraphs>98</Paragraphs>
  <Slides>25</Slides>
  <Notes>25</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25</vt:i4>
      </vt:variant>
    </vt:vector>
  </HeadingPairs>
  <TitlesOfParts>
    <vt:vector size="29" baseType="lpstr">
      <vt:lpstr>Arial</vt:lpstr>
      <vt:lpstr>Calibri</vt:lpstr>
      <vt:lpstr>Calibri Light</vt:lpstr>
      <vt:lpstr>Office Theme</vt:lpstr>
      <vt:lpstr>Microsoft Teams An Introduction</vt:lpstr>
      <vt:lpstr>History</vt:lpstr>
      <vt:lpstr>History</vt:lpstr>
      <vt:lpstr>What Your Computer or Phone Needs to Run MS Teams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Microsoft Teams An Introduction</dc:title>
  <dc:creator>Peter Fuhry</dc:creator>
  <cp:lastModifiedBy>Peter Fuhry</cp:lastModifiedBy>
  <cp:revision>36</cp:revision>
  <dcterms:created xsi:type="dcterms:W3CDTF">2024-01-02T19:45:46Z</dcterms:created>
  <dcterms:modified xsi:type="dcterms:W3CDTF">2024-01-12T17:55:06Z</dcterms:modified>
</cp:coreProperties>
</file>