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75" r:id="rId4"/>
    <p:sldId id="287" r:id="rId5"/>
    <p:sldId id="288" r:id="rId6"/>
    <p:sldId id="273" r:id="rId7"/>
    <p:sldId id="274" r:id="rId8"/>
    <p:sldId id="276" r:id="rId9"/>
    <p:sldId id="277" r:id="rId10"/>
    <p:sldId id="282" r:id="rId11"/>
    <p:sldId id="283" r:id="rId12"/>
    <p:sldId id="286" r:id="rId13"/>
    <p:sldId id="278" r:id="rId14"/>
    <p:sldId id="279" r:id="rId15"/>
    <p:sldId id="280" r:id="rId16"/>
    <p:sldId id="28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0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34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65105-4466-4C4A-AA7D-100B1A20D7D0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CD7A7-6BCC-4685-8AB1-F9768466AE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35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MS-Teams permits files to be shared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06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My Files button shows files that you have access too, including files you have added.   In this case a number of subfolders are shown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58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the Microsoft Teams Chat shows the file added in the chat function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50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that file opened.   It is a screen shot the WOD website in 2019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783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this screen a file has been dragged into the Meetings subfolder a few seconds ago.  By default it is private  -  we want to share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355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the file brings up the share icon (box with arrow leaving it to the right)</a:t>
            </a:r>
          </a:p>
          <a:p>
            <a:endParaRPr lang="en-US" dirty="0"/>
          </a:p>
          <a:p>
            <a:r>
              <a:rPr lang="en-US" dirty="0"/>
              <a:t>Clicking it….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218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…This window pops up where you can identify who you want to share the file with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76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add a note to the persons who are about to receive share permission and Send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06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26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files can be worked on but more than one person.   For example, a budget, a policy, etc.    Note persons may cause destructive edits, deletions because of ignorance.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94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Teams software main screen.  On the left hand side can be found a </a:t>
            </a:r>
            <a:r>
              <a:rPr lang="en-US" dirty="0" err="1"/>
              <a:t>verticle</a:t>
            </a:r>
            <a:r>
              <a:rPr lang="en-US" dirty="0"/>
              <a:t> line of buttons.    Chat is currently shown.    One can use windows cut/paste feature or drag and drop to add a file to the chat-conversation in progress.   The “Search” box at the top of the screen lets you pick out who you want to chat with.    Groups (</a:t>
            </a:r>
            <a:r>
              <a:rPr lang="en-US" dirty="0" err="1"/>
              <a:t>ie</a:t>
            </a:r>
            <a:r>
              <a:rPr lang="en-US" dirty="0"/>
              <a:t> Western Ontario District Executive) can also be selected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08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case the “Potato” file was dragged into the chat and automatically shared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35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Potato file contained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35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Teams button is selected.    Teams can be created (groups of users) and channels (a selection of those users) set up.   Typically a channel has a focus or specific purpose (</a:t>
            </a:r>
            <a:r>
              <a:rPr lang="en-US" dirty="0" err="1"/>
              <a:t>ie</a:t>
            </a:r>
            <a:r>
              <a:rPr lang="en-US" dirty="0"/>
              <a:t> National AGM Committee)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85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Calendar button is pressed, one gets the calendar showing Teams meetings set up .    In the upper right corner are buttons to start meetings or schedule future meetings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78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Call button lets one voice call another user (see the search button at the top) on your computer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9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Selecting the Files button brings up a comprehensive Files area.  The Home button (top left-</a:t>
            </a:r>
            <a:r>
              <a:rPr lang="en-US" dirty="0" err="1"/>
              <a:t>ish</a:t>
            </a:r>
            <a:r>
              <a:rPr lang="en-US" dirty="0"/>
              <a:t>) leads to recent additions.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CD7A7-6BCC-4685-8AB1-F9768466AE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1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3C72-492F-4D38-911F-BB2261C1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A4703-2121-4A7C-BD42-DB12FED96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3966-5231-4A24-AEBA-2D5FD45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AE3D-232A-4859-95DF-5280AA58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35CA-B853-43A0-8D3D-7D31DD9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6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58FF-2B1B-4988-B6A6-98122CBE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9911F-F8E9-48F9-ABFF-5072D7BAD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590E8-DBB3-4487-9298-72419050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88BE4-BBCA-4F60-9064-96F5CD2A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7229-B586-496C-823E-2B0B19E6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98A72-FCBD-477B-8B4F-7D43BD3F1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72977-A485-4B0C-A788-584D6F81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F3F2-8891-412D-B77A-2EE743BC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F1C9-C730-439D-BA2C-E8CE0A8B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2873-8FE0-44DE-AAA6-C1AD97EC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0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304B-0498-48C7-B9EA-CE381F9F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3675-538B-4B67-A6F2-480F9598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775D2-D99D-4BA7-999B-C22C243B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A8127-FD34-487C-8D7B-221C41D3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AC64-24E9-4806-9BFE-9DA0D01F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7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D1B2-5ECF-4E96-B753-32D48E98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C591B-A08A-4255-838C-8D960CF56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32394-0C37-4E7B-B0F0-FED8A942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C3D3-FF1B-4055-AE3E-C1B26EBA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63181-2FDB-4370-9B75-20341201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57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824D-B7F6-4F44-B38E-F3774EDC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6E6F-1260-4B2C-B842-A44DE77B9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F2CB5-C68A-4C35-9DB6-25D18BB9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CB9D8-EA78-4DFB-B690-7FBEF43C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0FA0D-B893-4866-8A68-FAFEB104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94195-6F8D-4514-B121-4E5EFD37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14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CEDC-AF74-4241-ACA6-B64663D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0722-4EC2-4323-9B88-22175E866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01904-43FE-4E60-B851-16EBFEF49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34E87-9D53-4453-92B9-3EEF6B32A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D7983-5A9F-4B78-B350-A30CCB3B8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C1481-A620-4FEA-ACD2-D4303600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7EE39-D18D-4AA0-8723-07D54402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45A4B-E4DF-4BA4-A8DD-5799BB6F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4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9789-2DBE-419C-A0FE-D14186C9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A295C-918C-44F0-BF60-0BE53D90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83DDD-1A9D-4F3F-B2B4-946FCAB2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F446A-7B67-4C71-9AC6-EF51DBF8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3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E9EF2-C8EA-4395-8717-4A52C014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33CDA-897A-4FA1-A564-22926D56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E97DC-021D-4C60-98AE-D931BE4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19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958B-87E1-48B4-848F-1DBACFBC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AB19-654D-4E08-942A-516F462B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7551C-C4C5-4E3D-8E31-C3BAFDF2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CACC4-9E33-427C-9BBA-0644D22B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3D82E-5392-4F13-9E09-301462C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61C3-1770-4B4E-8F18-CBEC3220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4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A715-3752-45C2-A718-43BA8CD5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A4CB8-D51D-44AD-96BA-21EC153D2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BA7CB-5BE1-45AE-8BF2-FCBF09333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1256F-FF25-4D24-9C87-1F60B75B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2E5F3-D45C-461C-9F0B-529747E9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6514B-98B7-430A-918B-346AB545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91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041BF-13C7-4081-92A7-359DF02B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4E063-E9E1-4FD5-8C62-489D11C3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F2B27-32D1-4E35-9731-21EF2F994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0692-84BB-4833-9800-352A3675FD6E}" type="datetimeFigureOut">
              <a:rPr lang="en-CA" smtClean="0"/>
              <a:t>2024-01-12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F126-4A94-4165-8E30-9DE919846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90D6-2CF2-4BC7-99D8-A4CAC4DD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B42F-4819-4CC2-8693-56066C3BB0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5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thub.ubc.ca/guides/microsoft-teams-instructor-guide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scope.bccampus.ca/course/view.php?id=47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8EDD-7642-412B-87E1-D9EBA1457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Teams</a:t>
            </a:r>
            <a:br>
              <a:rPr lang="en-US" dirty="0"/>
            </a:br>
            <a:r>
              <a:rPr lang="en-US"/>
              <a:t>File Sharing +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B09AB-53FC-47AA-9E19-CF7D79EC4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3343" y="3740150"/>
            <a:ext cx="4018607" cy="2703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0CB284-1F1C-43B1-85D6-DD65A5DBB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57429" y="449041"/>
            <a:ext cx="2191672" cy="2038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78E77-D5CF-4F96-9F5E-41720F0D5E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402692"/>
            <a:ext cx="2786063" cy="19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190E5-9BC1-4333-BB41-FD5B449A9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B1880-780B-4864-B386-F14C9B8A7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2D9DE-1CDE-4728-AB8C-E21527C63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4235B-889B-46AC-83C1-F48BC6103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8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DFE85-AEBF-4FE8-B17E-7466040CF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5A4CB-82AE-48A8-B991-C1F30B8C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424DC-9AFF-44FB-8487-71B5C9368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18"/>
            <a:ext cx="12192000" cy="6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48C3C-7FDB-4434-8A44-61DAA193BDEA}"/>
              </a:ext>
            </a:extLst>
          </p:cNvPr>
          <p:cNvSpPr/>
          <p:nvPr/>
        </p:nvSpPr>
        <p:spPr>
          <a:xfrm>
            <a:off x="3809586" y="2518499"/>
            <a:ext cx="4649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End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(of this section)</a:t>
            </a:r>
            <a:endParaRPr lang="en-C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80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8A60-4EBB-42C3-958F-07B9AB3E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 using Teams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1BB2-8B5A-4896-89D1-9668E5C0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505"/>
            <a:ext cx="10515600" cy="4214370"/>
          </a:xfrm>
        </p:spPr>
        <p:txBody>
          <a:bodyPr/>
          <a:lstStyle/>
          <a:p>
            <a:r>
              <a:rPr lang="en-US" dirty="0"/>
              <a:t>Must have a MS-Teams license to share files</a:t>
            </a:r>
          </a:p>
          <a:p>
            <a:r>
              <a:rPr lang="en-US" dirty="0"/>
              <a:t>Permits collaborative work with a closed group of CPS-ECP members</a:t>
            </a:r>
          </a:p>
          <a:p>
            <a:r>
              <a:rPr lang="en-US" dirty="0"/>
              <a:t>Can be used to store files for closed group while license(s) are held</a:t>
            </a:r>
          </a:p>
          <a:p>
            <a:r>
              <a:rPr lang="en-US" dirty="0"/>
              <a:t>Files at Hand during meetings</a:t>
            </a:r>
          </a:p>
          <a:p>
            <a:r>
              <a:rPr lang="en-US" dirty="0"/>
              <a:t>Files may be created, edited, deleted by closed group members</a:t>
            </a:r>
          </a:p>
          <a:p>
            <a:r>
              <a:rPr lang="en-US" dirty="0"/>
              <a:t>Not useful for file access to general membership &amp; public</a:t>
            </a:r>
          </a:p>
          <a:p>
            <a:pPr lvl="1"/>
            <a:r>
              <a:rPr lang="en-US" dirty="0"/>
              <a:t>District</a:t>
            </a:r>
            <a:r>
              <a:rPr lang="en-US"/>
              <a:t>/Squadron Website </a:t>
            </a:r>
            <a:r>
              <a:rPr lang="en-US" dirty="0"/>
              <a:t>can be used for general access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30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E62CE-8C04-455D-8E07-481B435E1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24"/>
            <a:ext cx="12192000" cy="60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CB4CA-AC61-435B-9B0A-67F00B4D1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41"/>
            <a:ext cx="12192000" cy="63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1BBFD-F96F-4BEE-A4A0-144E02D9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41"/>
            <a:ext cx="12192000" cy="63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3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C6BD5-98A4-4BA3-98A0-3AC7C19B4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24"/>
            <a:ext cx="12192000" cy="60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43425-A542-40AA-8D74-1E8EB7BC7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24"/>
            <a:ext cx="12192000" cy="60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5D31D-C297-4124-A1B0-1B1CF560B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24"/>
            <a:ext cx="12192000" cy="60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FF1D0-9CE1-4915-B406-1E8918AAE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824"/>
            <a:ext cx="12192000" cy="60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5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506</Words>
  <Application>Microsoft Office PowerPoint</Application>
  <PresentationFormat>Widescreen</PresentationFormat>
  <Paragraphs>46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Microsoft Teams File Sharing +</vt:lpstr>
      <vt:lpstr>File Sharing using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 File Sharing</dc:title>
  <dc:creator>Peter Fuhry</dc:creator>
  <cp:lastModifiedBy>Peter Fuhry</cp:lastModifiedBy>
  <cp:revision>17</cp:revision>
  <dcterms:created xsi:type="dcterms:W3CDTF">2024-01-08T19:19:25Z</dcterms:created>
  <dcterms:modified xsi:type="dcterms:W3CDTF">2024-01-12T19:09:31Z</dcterms:modified>
</cp:coreProperties>
</file>