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71" r:id="rId4"/>
    <p:sldId id="257" r:id="rId5"/>
    <p:sldId id="258" r:id="rId6"/>
    <p:sldId id="259" r:id="rId7"/>
    <p:sldId id="260" r:id="rId8"/>
    <p:sldId id="262" r:id="rId9"/>
    <p:sldId id="261" r:id="rId10"/>
    <p:sldId id="283" r:id="rId11"/>
    <p:sldId id="284" r:id="rId12"/>
    <p:sldId id="286" r:id="rId13"/>
    <p:sldId id="263" r:id="rId14"/>
    <p:sldId id="264" r:id="rId15"/>
    <p:sldId id="287" r:id="rId16"/>
    <p:sldId id="265" r:id="rId17"/>
    <p:sldId id="266" r:id="rId18"/>
    <p:sldId id="267" r:id="rId19"/>
    <p:sldId id="269" r:id="rId20"/>
    <p:sldId id="268" r:id="rId21"/>
    <p:sldId id="291" r:id="rId22"/>
    <p:sldId id="292" r:id="rId23"/>
    <p:sldId id="293" r:id="rId24"/>
    <p:sldId id="294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0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7" d="100"/>
          <a:sy n="67" d="100"/>
        </p:scale>
        <p:origin x="334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EF25-0A67-41F8-A84E-30F61D56EE3A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CC19A-42CC-4960-8A29-372FD1947D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8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Teams is a Microsoft product and so works best on a Windows computer.   It will also run on a Apple Mac or portable product.     This session covers Teams on an iPad or iPhone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59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“Click her to join the meeting”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90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“Join as a Guest”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18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your name and click “Join Meeting”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63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see this screen (… personal Microsoft account) click on the “Join a Meeting”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61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your name, Meeting ID and passcode and click on “Join Meeting” </a:t>
            </a:r>
          </a:p>
          <a:p>
            <a:endParaRPr lang="en-US" dirty="0"/>
          </a:p>
          <a:p>
            <a:r>
              <a:rPr lang="en-US" dirty="0"/>
              <a:t>Where do you get the Meeting ID and passcode?    From the invitation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831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709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way you see this screen as Teams attempts to join the meeting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738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asked if the App can use your microphone and camera (say Yes) and you will get to this screen.   Click “Join Now”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85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in the meeting.    Your icon or camera image is in the lower right hand corner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392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Along the bottom of the screen is a series of buttons.  The one furthest to the left is “Chat” Clicking on it brings up a chat column appears on the right side of the screen.    You can type the message and click on the right most button to send it (looks like a paper airplane pointing right)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78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requirements are quite similar to a Window system.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016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button is “People” which provides one with a list of meeting participants.   Clicking on your name gives you a chance to raise your hand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447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button beside “People” is “React” which permits you to add a temporary icon to your image on others screens.    A raise-your-hand is also an option in this selection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476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971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ellipses (</a:t>
            </a:r>
            <a:r>
              <a:rPr lang="en-US" dirty="0" err="1"/>
              <a:t>ie</a:t>
            </a:r>
            <a:r>
              <a:rPr lang="en-US" dirty="0"/>
              <a:t> … ) brings up a menu with “Turn off incoming video” as well as the reaction icons and the raise-your-hand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793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and iPhone the screen is smaller.   The Chat and People button is at the top of the screen (left screen image).</a:t>
            </a:r>
          </a:p>
          <a:p>
            <a:endParaRPr lang="en-US" dirty="0"/>
          </a:p>
          <a:p>
            <a:r>
              <a:rPr lang="en-US" dirty="0"/>
              <a:t>If you click on the ellipse, you get the </a:t>
            </a:r>
            <a:r>
              <a:rPr lang="en-US" dirty="0" err="1"/>
              <a:t>centre</a:t>
            </a:r>
            <a:r>
              <a:rPr lang="en-US" dirty="0"/>
              <a:t> screen image.  All the functions can be found on this screen by clicking on the ellipses (</a:t>
            </a:r>
            <a:r>
              <a:rPr lang="en-US" dirty="0" err="1"/>
              <a:t>ie</a:t>
            </a:r>
            <a:r>
              <a:rPr lang="en-US" dirty="0"/>
              <a:t> … )</a:t>
            </a:r>
          </a:p>
          <a:p>
            <a:endParaRPr lang="en-US" dirty="0"/>
          </a:p>
          <a:p>
            <a:r>
              <a:rPr lang="en-US" dirty="0"/>
              <a:t>The right screen image shows the chat function on the iPhone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774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86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going to join a meeting for the 1</a:t>
            </a:r>
            <a:r>
              <a:rPr lang="en-US" baseline="30000" dirty="0"/>
              <a:t>st</a:t>
            </a:r>
            <a:r>
              <a:rPr lang="en-US" dirty="0"/>
              <a:t> time on your iPad or iPhone…</a:t>
            </a:r>
          </a:p>
          <a:p>
            <a:endParaRPr lang="en-US" dirty="0"/>
          </a:p>
          <a:p>
            <a:r>
              <a:rPr lang="en-US" dirty="0"/>
              <a:t>When you get your invitation, no not click on “Click here to join the meeting” but rather install the App  1</a:t>
            </a:r>
            <a:r>
              <a:rPr lang="en-US" baseline="30000" dirty="0"/>
              <a:t>st</a:t>
            </a:r>
            <a:r>
              <a:rPr lang="en-US" dirty="0"/>
              <a:t>.   After installation, return to the invitation and then you can click on “Click here to join the meeting”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0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Install the App</a:t>
            </a:r>
          </a:p>
          <a:p>
            <a:endParaRPr lang="en-US" dirty="0"/>
          </a:p>
          <a:p>
            <a:r>
              <a:rPr lang="en-US" dirty="0"/>
              <a:t>From the iPad home screen, click on the “App Store” icon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50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get the App Store screen.</a:t>
            </a:r>
          </a:p>
          <a:p>
            <a:endParaRPr lang="en-US" dirty="0"/>
          </a:p>
          <a:p>
            <a:r>
              <a:rPr lang="en-US" dirty="0"/>
              <a:t>Select “Search” from the bottom right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30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“Teams” in the search box at the top of the screen and click on the blue “Search” button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14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Microsoft Teams App (see the upper right app on this screen)</a:t>
            </a:r>
          </a:p>
          <a:p>
            <a:endParaRPr lang="en-US" dirty="0"/>
          </a:p>
          <a:p>
            <a:r>
              <a:rPr lang="en-US" dirty="0"/>
              <a:t>Click on the “Get” or raining cloud symbol</a:t>
            </a:r>
          </a:p>
          <a:p>
            <a:endParaRPr lang="en-US" dirty="0"/>
          </a:p>
          <a:p>
            <a:r>
              <a:rPr lang="en-US" dirty="0"/>
              <a:t>You will be asked to verify yourself (enter password, show your face to the iPhone camera….)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14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 will be downloaded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7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download is complete, Do Not click on “Open” but rather close this screen and return to the invitation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C19A-42CC-4960-8A29-372FD1947D0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83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1A52-CC93-4D6A-9E74-8B24FFE80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0961D-E922-47E5-9238-FE9B59F12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ED28A-07E3-4974-B2EA-12E6BAE2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AFCE8-38EA-4D46-8518-4B96555F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928D-4169-418F-9FC1-60D65EFC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1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519E-5807-4270-B722-38C29928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21C62-4A90-489C-BB26-BDDC98710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F6F5-D1AC-4331-82D4-FF9B9244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41B46-1E52-47BD-B7F7-7C7A31AF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8B195-896E-44CC-9686-35A2C93C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97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936FA-9FA7-4FA7-A6C4-59AD78C96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A4149-2AE1-4FF0-9C9B-0481DEEBA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E0A0D-E067-4C44-ABC5-B9C5EFE2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5CBB-FCDA-4AF0-A465-44A1E392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321F-5115-4838-A934-8BE04907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92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0963-BDD4-4E99-90D8-DF904509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EF593-0D35-427F-9ECA-F419C50CE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E5FFC-6A44-47F6-B4D3-16C20B05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D1F61-3DF0-4CF1-9B17-BBAA0EEA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C5B00-30F9-473D-8C96-546E9198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53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E35F-58CE-4C22-A8DC-C342C342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51515-6A78-41F3-A435-55E1E8887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07A5-CF8D-4A20-A746-955D8098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B2D53-CBCD-43A9-9EAF-7F5330F8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F40D2-82F2-47D9-A1D1-143EF95B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1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294F-B96A-484D-95E0-AA5B74AF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D334-C4D3-4CB6-BA68-E9FF8A280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46BF2-3E06-4B7D-B2CB-E115C1DF3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9FB1E-EF5E-41F2-A9B2-4E98A785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65A2E-58FC-464F-B048-966A7CF3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D8A3A-BA5A-4B22-8126-00E4D0E3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7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C183-AE64-47D0-B4DE-CCA74DA7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89D3-833A-453C-A340-550835A8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35F53-CDFA-40F6-9D2D-9F4190BD4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0B75F-3270-4154-960B-2DC99C32A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F3394-DE54-43C1-9A63-AC9A787D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7DFE3-AE33-47B6-9148-773BA50C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3986B-3431-42B2-A820-3B587715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1BA67-1430-4D76-9ADC-98CAAA0B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02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2B76-67C2-4686-A877-EF7715B8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1C2F9-A6F1-4494-BDE4-50D516B8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98E04-EB52-42CD-86D4-D802C4E2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98A67-81A5-4EEB-87C7-1F9687B4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86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F2453-99CF-4984-B4AC-CD50610E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B8E96-A3D9-47BC-BB9B-E12D1031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69D6C-9CD0-401E-B03F-970DE341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28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138D-8FB2-45F4-90E6-9A18B89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F3AE-E7FD-4E8F-8C3D-07B32E62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BDCA7-9631-40A0-A495-300C4BA33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6B72F-42EB-4829-BF1C-0EDC6B45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4ABFB-E9D0-4C65-8165-17006626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5AFCC-8504-4995-962B-5C711A3F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66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52C1-4DC0-40F6-9162-DA97AC34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9044E-2863-4C50-BA53-DBBF39DAC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E04D4-DB64-4020-B533-B9190EE91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275D2-8A28-4CAC-8644-602A81D9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BEF3-BC31-4448-9798-ADC3C834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662E5-4D78-4AAB-B8DB-06866914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550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A602B-9A56-4EF6-ACF7-79340F36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E9DBD-C741-43D8-966D-50199940F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26670-214E-4769-AD19-664892769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7A9A-B679-4758-A35F-67E7E99ADC36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AA0C5-5093-4513-8186-0C8A0D497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B6E19-4C6C-43D8-AD77-920DF4EF9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BBDB-A292-4FE1-A144-26301E8473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8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crosoft_Team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ngall.com/ipad-png/download/52040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pngimg.com/download/91307" TargetMode="Externa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BD02-9E51-481E-9C39-B6CFEDFB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55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Installing and Using </a:t>
            </a:r>
            <a:br>
              <a:rPr lang="en-US" dirty="0"/>
            </a:br>
            <a:r>
              <a:rPr lang="en-US" dirty="0"/>
              <a:t>MS-Teams on </a:t>
            </a:r>
            <a:r>
              <a:rPr lang="en-US"/>
              <a:t>a Mac/iOS </a:t>
            </a:r>
            <a:r>
              <a:rPr lang="en-US" dirty="0"/>
              <a:t>Device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8710C-75FB-47C1-9FCB-68D8FA953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(iPad and iPhone)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A9C41-092C-42F6-B587-DBA79FEBE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6972" y="2770187"/>
            <a:ext cx="2898615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8784D-05FD-4C56-839E-A7C466E48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24000" y="2876173"/>
            <a:ext cx="2939396" cy="3502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708D2-9391-4AAE-AAFA-6014079A9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155902" y="696534"/>
            <a:ext cx="1445547" cy="1344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76CAF-CABC-4620-9149-F319AB974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199136"/>
            <a:ext cx="2662782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6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C399D-30B7-4DBE-B057-0729FDE44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406650"/>
            <a:ext cx="3886200" cy="204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E9FB36-6681-4708-B146-3D440B002363}"/>
              </a:ext>
            </a:extLst>
          </p:cNvPr>
          <p:cNvSpPr txBox="1"/>
          <p:nvPr/>
        </p:nvSpPr>
        <p:spPr>
          <a:xfrm>
            <a:off x="3504736" y="4681109"/>
            <a:ext cx="56807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Found typically in the e-mailed Notice of Meeting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Click on “Click here to join the meeting”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2C5B7-877A-46F2-807A-9EDA41FA9446}"/>
              </a:ext>
            </a:extLst>
          </p:cNvPr>
          <p:cNvSpPr txBox="1"/>
          <p:nvPr/>
        </p:nvSpPr>
        <p:spPr>
          <a:xfrm>
            <a:off x="4498221" y="1121994"/>
            <a:ext cx="2996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Your Invitation….</a:t>
            </a:r>
            <a:endParaRPr lang="en-CA" sz="3200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AF584D59-735C-4BA2-93AD-C028FA48D5F5}"/>
              </a:ext>
            </a:extLst>
          </p:cNvPr>
          <p:cNvSpPr/>
          <p:nvPr/>
        </p:nvSpPr>
        <p:spPr>
          <a:xfrm rot="10371266">
            <a:off x="2838451" y="3257551"/>
            <a:ext cx="1162050" cy="7143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5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87DF67DE-8961-4750-9157-A3DBAEBDEC27" descr="IMG_3114.PNG">
            <a:extLst>
              <a:ext uri="{FF2B5EF4-FFF2-40B4-BE49-F238E27FC236}">
                <a16:creationId xmlns:a16="http://schemas.microsoft.com/office/drawing/2014/main" id="{D873E4AF-40BC-4435-B9C2-6049499C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6" y="139280"/>
            <a:ext cx="10186052" cy="650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2CCF130-B0EF-4F96-8501-D94A5DE9EA6E}"/>
              </a:ext>
            </a:extLst>
          </p:cNvPr>
          <p:cNvSpPr/>
          <p:nvPr/>
        </p:nvSpPr>
        <p:spPr>
          <a:xfrm>
            <a:off x="2428875" y="5162550"/>
            <a:ext cx="1352550" cy="7524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98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6B07A7C-D3AD-4679-A819-3AE280CEAE0B" descr="IMG_3118.PNG">
            <a:extLst>
              <a:ext uri="{FF2B5EF4-FFF2-40B4-BE49-F238E27FC236}">
                <a16:creationId xmlns:a16="http://schemas.microsoft.com/office/drawing/2014/main" id="{BBB18D5D-634D-40AC-B0DD-6B6BBEC4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23874"/>
            <a:ext cx="10544175" cy="595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1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A3AC8-116C-4BAB-A7C3-F8CEB52ED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C923A0F-EED3-4436-A56B-9D73C5C85544}"/>
              </a:ext>
            </a:extLst>
          </p:cNvPr>
          <p:cNvSpPr/>
          <p:nvPr/>
        </p:nvSpPr>
        <p:spPr>
          <a:xfrm>
            <a:off x="2377440" y="5743421"/>
            <a:ext cx="1482811" cy="94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7A3F307-DB26-4376-A722-0850DD5F490D}"/>
              </a:ext>
            </a:extLst>
          </p:cNvPr>
          <p:cNvSpPr/>
          <p:nvPr/>
        </p:nvSpPr>
        <p:spPr>
          <a:xfrm>
            <a:off x="2377440" y="2890838"/>
            <a:ext cx="1482811" cy="8524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9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D36BE-8A29-427A-8EAB-D61F683F4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3B916-0EB5-4473-AD95-6165A21650CA}"/>
              </a:ext>
            </a:extLst>
          </p:cNvPr>
          <p:cNvSpPr txBox="1"/>
          <p:nvPr/>
        </p:nvSpPr>
        <p:spPr>
          <a:xfrm>
            <a:off x="5842275" y="3024934"/>
            <a:ext cx="389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Enter Name, Meeting ID, and Passcode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 click “Join Meeting”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174CF15-90B5-4867-B596-CF96C1BA885C}"/>
              </a:ext>
            </a:extLst>
          </p:cNvPr>
          <p:cNvSpPr/>
          <p:nvPr/>
        </p:nvSpPr>
        <p:spPr>
          <a:xfrm>
            <a:off x="257175" y="3024934"/>
            <a:ext cx="1181100" cy="7279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47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C399D-30B7-4DBE-B057-0729FDE44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406650"/>
            <a:ext cx="3886200" cy="204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2C5B7-877A-46F2-807A-9EDA41FA9446}"/>
              </a:ext>
            </a:extLst>
          </p:cNvPr>
          <p:cNvSpPr txBox="1"/>
          <p:nvPr/>
        </p:nvSpPr>
        <p:spPr>
          <a:xfrm>
            <a:off x="4498221" y="1121994"/>
            <a:ext cx="2996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Your Invitation….</a:t>
            </a:r>
            <a:endParaRPr lang="en-CA" sz="32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B2EA314-2C41-45D7-A327-92A27D4FC19D}"/>
              </a:ext>
            </a:extLst>
          </p:cNvPr>
          <p:cNvSpPr/>
          <p:nvPr/>
        </p:nvSpPr>
        <p:spPr>
          <a:xfrm>
            <a:off x="2295524" y="3638550"/>
            <a:ext cx="1304925" cy="8905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12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B1FFB-C053-49D9-9611-59FE9BDC0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282D8-3E4D-4FE9-A5B5-5D35ECE7C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00C505F3-24FA-4FE6-B1D9-FC22C1A3013F}"/>
              </a:ext>
            </a:extLst>
          </p:cNvPr>
          <p:cNvSpPr/>
          <p:nvPr/>
        </p:nvSpPr>
        <p:spPr>
          <a:xfrm>
            <a:off x="10701338" y="3014663"/>
            <a:ext cx="1381125" cy="9477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48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F7B36-A92D-4BE6-8AEB-0A1412853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99F635F-EE21-4204-9761-630D30DD862A}"/>
              </a:ext>
            </a:extLst>
          </p:cNvPr>
          <p:cNvSpPr/>
          <p:nvPr/>
        </p:nvSpPr>
        <p:spPr>
          <a:xfrm rot="1031304">
            <a:off x="7920038" y="4905375"/>
            <a:ext cx="1276350" cy="7667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48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8E68-D9C9-42AB-8917-5219266B6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B09C0FD-CF4A-491C-B031-6B0107B53373}"/>
              </a:ext>
            </a:extLst>
          </p:cNvPr>
          <p:cNvSpPr/>
          <p:nvPr/>
        </p:nvSpPr>
        <p:spPr>
          <a:xfrm>
            <a:off x="3228975" y="4838700"/>
            <a:ext cx="781050" cy="11239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61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26CF-BEDF-4C9F-941D-E21CBB2F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Your Mac Computer or iPhone Needs to Run MS Teams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97FD-4D4E-40EE-8F82-6BC7409D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8371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Mac Personal Computer/Laptop (Minimum Requirements…)</a:t>
            </a:r>
          </a:p>
          <a:p>
            <a:pPr lvl="1"/>
            <a:r>
              <a:rPr lang="en-US" dirty="0"/>
              <a:t>Dual Core Processor, 1.1 GHz or faster (~7 years old)</a:t>
            </a:r>
          </a:p>
          <a:p>
            <a:pPr lvl="1"/>
            <a:r>
              <a:rPr lang="en-US" dirty="0"/>
              <a:t>4 GB RAM</a:t>
            </a:r>
          </a:p>
          <a:p>
            <a:pPr lvl="1"/>
            <a:r>
              <a:rPr lang="en-US" dirty="0"/>
              <a:t>1.5 GB available disk space (can be a solid state hard drive)</a:t>
            </a:r>
          </a:p>
          <a:p>
            <a:pPr lvl="1"/>
            <a:r>
              <a:rPr lang="en-US" dirty="0"/>
              <a:t>1280 * 800 screen resolution</a:t>
            </a:r>
          </a:p>
          <a:p>
            <a:pPr lvl="1"/>
            <a:r>
              <a:rPr lang="en-US" dirty="0"/>
              <a:t>Operating System – Latest three versions of macOS (Sonoma, Ventura, Monterey  ~ 7 years old or newer machine)   </a:t>
            </a:r>
          </a:p>
          <a:p>
            <a:pPr lvl="1"/>
            <a:r>
              <a:rPr lang="en-US" dirty="0"/>
              <a:t>Turning camera on?  4 core processor recommended</a:t>
            </a:r>
          </a:p>
          <a:p>
            <a:r>
              <a:rPr lang="en-US" dirty="0"/>
              <a:t>Safari 14+ Browser</a:t>
            </a:r>
          </a:p>
          <a:p>
            <a:r>
              <a:rPr lang="en-US" dirty="0"/>
              <a:t>iPhones, iPad, iPod touch</a:t>
            </a:r>
          </a:p>
          <a:p>
            <a:pPr lvl="1"/>
            <a:r>
              <a:rPr lang="en-US" dirty="0"/>
              <a:t>Last two major versions of iOS (2020 needs ~iPhone 6s or newer)</a:t>
            </a:r>
          </a:p>
          <a:p>
            <a:pPr lvl="2"/>
            <a:r>
              <a:rPr lang="en-US" dirty="0"/>
              <a:t> Blur my Background needs iOS 12 or later (iPhone 7, iPad 2018, or iPod touch 2019 min)</a:t>
            </a:r>
          </a:p>
        </p:txBody>
      </p:sp>
    </p:spTree>
    <p:extLst>
      <p:ext uri="{BB962C8B-B14F-4D97-AF65-F5344CB8AC3E}">
        <p14:creationId xmlns:p14="http://schemas.microsoft.com/office/powerpoint/2010/main" val="104378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49A0D-0F16-4105-B27A-2A4E3829A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6CC903D-6134-4942-B478-6B89C666B850}"/>
              </a:ext>
            </a:extLst>
          </p:cNvPr>
          <p:cNvSpPr/>
          <p:nvPr/>
        </p:nvSpPr>
        <p:spPr>
          <a:xfrm>
            <a:off x="3762375" y="4829176"/>
            <a:ext cx="833438" cy="12334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11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D6F2A04-C143-4806-91FA-DF336C7210CB" descr="IMG_3125.PNG">
            <a:extLst>
              <a:ext uri="{FF2B5EF4-FFF2-40B4-BE49-F238E27FC236}">
                <a16:creationId xmlns:a16="http://schemas.microsoft.com/office/drawing/2014/main" id="{148A0838-BBCC-4646-A5A9-5666AD2D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31636"/>
            <a:ext cx="9529762" cy="61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C18451-5B38-4E3B-AE26-302570BAEDD0}"/>
              </a:ext>
            </a:extLst>
          </p:cNvPr>
          <p:cNvSpPr/>
          <p:nvPr/>
        </p:nvSpPr>
        <p:spPr>
          <a:xfrm>
            <a:off x="4638675" y="6486524"/>
            <a:ext cx="338137" cy="309563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72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F8CA2B06-11D5-47C6-B6D1-613A8EA660A0" descr="IMG_3126.PNG">
            <a:extLst>
              <a:ext uri="{FF2B5EF4-FFF2-40B4-BE49-F238E27FC236}">
                <a16:creationId xmlns:a16="http://schemas.microsoft.com/office/drawing/2014/main" id="{2C22BA65-8CCD-42AD-BE19-24F39B43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83" y="488606"/>
            <a:ext cx="9812680" cy="591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70C6A6F-BE3B-4BC5-9925-53D9A856E520}"/>
              </a:ext>
            </a:extLst>
          </p:cNvPr>
          <p:cNvSpPr/>
          <p:nvPr/>
        </p:nvSpPr>
        <p:spPr>
          <a:xfrm>
            <a:off x="5181600" y="6334124"/>
            <a:ext cx="338137" cy="309563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53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96B3246C-31EB-4EE8-9017-96CACB49D5C5" descr="IMG_3127.PNG">
            <a:extLst>
              <a:ext uri="{FF2B5EF4-FFF2-40B4-BE49-F238E27FC236}">
                <a16:creationId xmlns:a16="http://schemas.microsoft.com/office/drawing/2014/main" id="{B816EC80-F416-49F8-8641-FB0C6991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2" y="383762"/>
            <a:ext cx="9500998" cy="614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4FF5ED6-C208-43AC-90AD-F89BBC76C86C}"/>
              </a:ext>
            </a:extLst>
          </p:cNvPr>
          <p:cNvSpPr/>
          <p:nvPr/>
        </p:nvSpPr>
        <p:spPr>
          <a:xfrm>
            <a:off x="7658100" y="6374605"/>
            <a:ext cx="338137" cy="309563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60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848F3A8-8D6A-48E8-91DB-ED9F041E5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7" y="457877"/>
            <a:ext cx="2801251" cy="60715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214F4A-4C44-4428-82A4-F15F2D9D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99" y="457877"/>
            <a:ext cx="2801251" cy="6071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5E3C66-D79E-4702-9CBA-69CEDDA9D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39" y="455431"/>
            <a:ext cx="2801250" cy="60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4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3F21DF-FB54-46E8-A8C7-CF0381B9EA89}"/>
              </a:ext>
            </a:extLst>
          </p:cNvPr>
          <p:cNvSpPr/>
          <p:nvPr/>
        </p:nvSpPr>
        <p:spPr>
          <a:xfrm>
            <a:off x="4397332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78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C399D-30B7-4DBE-B057-0729FDE44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406650"/>
            <a:ext cx="3886200" cy="204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E9FB36-6681-4708-B146-3D440B002363}"/>
              </a:ext>
            </a:extLst>
          </p:cNvPr>
          <p:cNvSpPr txBox="1"/>
          <p:nvPr/>
        </p:nvSpPr>
        <p:spPr>
          <a:xfrm>
            <a:off x="3514261" y="4352496"/>
            <a:ext cx="6340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Found typically in the e-mailed Notice of Meeting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DO NOT click on “Click here to join the meeting” YET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dirty="0"/>
              <a:t>-     First, install the Teams App, then return to the Invitation</a:t>
            </a:r>
            <a:endParaRPr lang="en-CA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2C5B7-877A-46F2-807A-9EDA41FA9446}"/>
              </a:ext>
            </a:extLst>
          </p:cNvPr>
          <p:cNvSpPr txBox="1"/>
          <p:nvPr/>
        </p:nvSpPr>
        <p:spPr>
          <a:xfrm>
            <a:off x="4498221" y="1121994"/>
            <a:ext cx="2996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Your Invitation….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773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52A46-751B-46D0-80C9-83FA7D2C2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55BF5495-5998-45B1-97C5-2940B51FE471}"/>
              </a:ext>
            </a:extLst>
          </p:cNvPr>
          <p:cNvSpPr/>
          <p:nvPr/>
        </p:nvSpPr>
        <p:spPr>
          <a:xfrm>
            <a:off x="3934392" y="4117270"/>
            <a:ext cx="2995278" cy="104785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 Store</a:t>
            </a:r>
            <a:endParaRPr lang="en-CA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1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61177-3BBF-4E83-AF7C-383F35CCD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4E278E1-ABBD-4A66-BAC1-642DA3755D42}"/>
              </a:ext>
            </a:extLst>
          </p:cNvPr>
          <p:cNvSpPr/>
          <p:nvPr/>
        </p:nvSpPr>
        <p:spPr>
          <a:xfrm rot="18966693">
            <a:off x="10715651" y="5738478"/>
            <a:ext cx="1023140" cy="63266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70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6255A1-2829-4749-A379-B766BE8FB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39F8780-BFE0-4A4C-80A6-CC897CA433D2}"/>
              </a:ext>
            </a:extLst>
          </p:cNvPr>
          <p:cNvSpPr/>
          <p:nvPr/>
        </p:nvSpPr>
        <p:spPr>
          <a:xfrm>
            <a:off x="185738" y="85726"/>
            <a:ext cx="1190625" cy="776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8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93B88-346E-4842-83FC-C5A03E5C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6341858D-2BAD-44E3-B809-26F00C6D6614}"/>
              </a:ext>
            </a:extLst>
          </p:cNvPr>
          <p:cNvSpPr/>
          <p:nvPr/>
        </p:nvSpPr>
        <p:spPr>
          <a:xfrm>
            <a:off x="10868025" y="976312"/>
            <a:ext cx="1243013" cy="74771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20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0CB6F-E1D6-43E6-B954-022E2B62A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8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94C3B-8B5B-4F2D-A2D8-165EA85A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0D4F367B-7BC8-4569-B5B7-9E152A495ACA}"/>
              </a:ext>
            </a:extLst>
          </p:cNvPr>
          <p:cNvSpPr/>
          <p:nvPr/>
        </p:nvSpPr>
        <p:spPr>
          <a:xfrm>
            <a:off x="10829925" y="962026"/>
            <a:ext cx="1114425" cy="7572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A40C3-ABA2-4192-91BD-A02DF265EBFE}"/>
              </a:ext>
            </a:extLst>
          </p:cNvPr>
          <p:cNvSpPr/>
          <p:nvPr/>
        </p:nvSpPr>
        <p:spPr>
          <a:xfrm>
            <a:off x="11091863" y="878979"/>
            <a:ext cx="77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1908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848</Words>
  <Application>Microsoft Office PowerPoint</Application>
  <PresentationFormat>Widescreen</PresentationFormat>
  <Paragraphs>95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Installing and Using  MS-Teams on a Mac/iOS Device</vt:lpstr>
      <vt:lpstr>What Your Mac Computer or iPhone Needs to Run MS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and Using MS-Teams on a iOS Device</dc:title>
  <dc:creator>Peter Fuhry</dc:creator>
  <cp:lastModifiedBy>Peter Fuhry</cp:lastModifiedBy>
  <cp:revision>41</cp:revision>
  <dcterms:created xsi:type="dcterms:W3CDTF">2024-01-01T20:10:54Z</dcterms:created>
  <dcterms:modified xsi:type="dcterms:W3CDTF">2024-01-12T18:23:35Z</dcterms:modified>
</cp:coreProperties>
</file>